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7" r:id="rId1"/>
    <p:sldMasterId id="2147483659" r:id="rId2"/>
  </p:sldMasterIdLst>
  <p:notesMasterIdLst>
    <p:notesMasterId r:id="rId16"/>
  </p:notesMasterIdLst>
  <p:sldIdLst>
    <p:sldId id="256" r:id="rId3"/>
    <p:sldId id="259" r:id="rId4"/>
    <p:sldId id="988" r:id="rId5"/>
    <p:sldId id="986" r:id="rId6"/>
    <p:sldId id="279" r:id="rId7"/>
    <p:sldId id="974" r:id="rId8"/>
    <p:sldId id="981" r:id="rId9"/>
    <p:sldId id="989" r:id="rId10"/>
    <p:sldId id="990" r:id="rId11"/>
    <p:sldId id="991" r:id="rId12"/>
    <p:sldId id="992" r:id="rId13"/>
    <p:sldId id="993" r:id="rId14"/>
    <p:sldId id="276" r:id="rId15"/>
  </p:sldIdLst>
  <p:sldSz cx="9144000" cy="5143500" type="screen16x9"/>
  <p:notesSz cx="6858000" cy="9144000"/>
  <p:embeddedFontLst>
    <p:embeddedFont>
      <p:font typeface="Century Schoolbook" panose="02040604050505020304" pitchFamily="18" charset="0"/>
      <p:regular r:id="rId17"/>
      <p:bold r:id="rId18"/>
      <p:italic r:id="rId19"/>
      <p:boldItalic r:id="rId20"/>
    </p:embeddedFont>
    <p:embeddedFont>
      <p:font typeface="Gotham Narrow" panose="020B0604020202020204" charset="0"/>
      <p:bold r:id="rId21"/>
      <p:italic r:id="rId22"/>
      <p:boldItalic r:id="rId23"/>
    </p:embeddedFont>
    <p:embeddedFont>
      <p:font typeface="Open Sans" panose="020B0606030504020204" pitchFamily="34" charset="0"/>
      <p:regular r:id="rId24"/>
      <p:bold r:id="rId25"/>
      <p:italic r:id="rId26"/>
      <p:boldItalic r:id="rId27"/>
    </p:embeddedFont>
    <p:embeddedFont>
      <p:font typeface="Raleway" pitchFamily="2" charset="0"/>
      <p:regular r:id="rId28"/>
      <p:bold r:id="rId29"/>
      <p:italic r:id="rId30"/>
      <p:boldItalic r:id="rId31"/>
    </p:embeddedFont>
    <p:embeddedFont>
      <p:font typeface="Raleway Black" pitchFamily="2" charset="0"/>
      <p:bold r:id="rId32"/>
      <p:italic r:id="rId33"/>
      <p:boldItalic r:id="rId34"/>
    </p:embeddedFont>
    <p:embeddedFont>
      <p:font typeface="Raleway Thin"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DA9"/>
    <a:srgbClr val="25863C"/>
    <a:srgbClr val="1E375B"/>
    <a:srgbClr val="B1ECC9"/>
    <a:srgbClr val="6D8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F83F2-AE19-4311-B92B-FCF700A24008}" v="59" dt="2023-04-27T18:06:07.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3792" autoAdjust="0"/>
  </p:normalViewPr>
  <p:slideViewPr>
    <p:cSldViewPr snapToGrid="0">
      <p:cViewPr>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derick, Tim" userId="95b3925f-c909-453a-ad44-e850a596b3a6" providerId="ADAL" clId="{45FF83F2-AE19-4311-B92B-FCF700A24008}"/>
    <pc:docChg chg="undo custSel addSld delSld modSld">
      <pc:chgData name="Broderick, Tim" userId="95b3925f-c909-453a-ad44-e850a596b3a6" providerId="ADAL" clId="{45FF83F2-AE19-4311-B92B-FCF700A24008}" dt="2023-04-27T18:06:07.718" v="3325" actId="1036"/>
      <pc:docMkLst>
        <pc:docMk/>
      </pc:docMkLst>
      <pc:sldChg chg="del">
        <pc:chgData name="Broderick, Tim" userId="95b3925f-c909-453a-ad44-e850a596b3a6" providerId="ADAL" clId="{45FF83F2-AE19-4311-B92B-FCF700A24008}" dt="2023-04-26T20:08:55.159" v="12" actId="47"/>
        <pc:sldMkLst>
          <pc:docMk/>
          <pc:sldMk cId="0" sldId="260"/>
        </pc:sldMkLst>
      </pc:sldChg>
      <pc:sldChg chg="delSp mod">
        <pc:chgData name="Broderick, Tim" userId="95b3925f-c909-453a-ad44-e850a596b3a6" providerId="ADAL" clId="{45FF83F2-AE19-4311-B92B-FCF700A24008}" dt="2023-04-26T20:08:04.630" v="11" actId="478"/>
        <pc:sldMkLst>
          <pc:docMk/>
          <pc:sldMk cId="2967723635" sldId="276"/>
        </pc:sldMkLst>
        <pc:picChg chg="del">
          <ac:chgData name="Broderick, Tim" userId="95b3925f-c909-453a-ad44-e850a596b3a6" providerId="ADAL" clId="{45FF83F2-AE19-4311-B92B-FCF700A24008}" dt="2023-04-26T20:08:04.630" v="11" actId="478"/>
          <ac:picMkLst>
            <pc:docMk/>
            <pc:sldMk cId="2967723635" sldId="276"/>
            <ac:picMk id="11" creationId="{A618DF8F-364B-C64D-9701-1757561CBA6F}"/>
          </ac:picMkLst>
        </pc:picChg>
      </pc:sldChg>
      <pc:sldChg chg="modSp mod modNotesTx">
        <pc:chgData name="Broderick, Tim" userId="95b3925f-c909-453a-ad44-e850a596b3a6" providerId="ADAL" clId="{45FF83F2-AE19-4311-B92B-FCF700A24008}" dt="2023-04-27T16:24:37.907" v="2907" actId="20577"/>
        <pc:sldMkLst>
          <pc:docMk/>
          <pc:sldMk cId="93957074" sldId="279"/>
        </pc:sldMkLst>
        <pc:spChg chg="mod">
          <ac:chgData name="Broderick, Tim" userId="95b3925f-c909-453a-ad44-e850a596b3a6" providerId="ADAL" clId="{45FF83F2-AE19-4311-B92B-FCF700A24008}" dt="2023-04-27T16:24:37.907" v="2907" actId="20577"/>
          <ac:spMkLst>
            <pc:docMk/>
            <pc:sldMk cId="93957074" sldId="279"/>
            <ac:spMk id="6" creationId="{CCA8210F-E764-5149-A2E2-FAA224FA6FA6}"/>
          </ac:spMkLst>
        </pc:spChg>
      </pc:sldChg>
      <pc:sldChg chg="del">
        <pc:chgData name="Broderick, Tim" userId="95b3925f-c909-453a-ad44-e850a596b3a6" providerId="ADAL" clId="{45FF83F2-AE19-4311-B92B-FCF700A24008}" dt="2023-04-26T20:06:52.747" v="1" actId="47"/>
        <pc:sldMkLst>
          <pc:docMk/>
          <pc:sldMk cId="4088983690" sldId="964"/>
        </pc:sldMkLst>
      </pc:sldChg>
      <pc:sldChg chg="del">
        <pc:chgData name="Broderick, Tim" userId="95b3925f-c909-453a-ad44-e850a596b3a6" providerId="ADAL" clId="{45FF83F2-AE19-4311-B92B-FCF700A24008}" dt="2023-04-26T20:06:55.249" v="2" actId="47"/>
        <pc:sldMkLst>
          <pc:docMk/>
          <pc:sldMk cId="3890565887" sldId="965"/>
        </pc:sldMkLst>
      </pc:sldChg>
      <pc:sldChg chg="del">
        <pc:chgData name="Broderick, Tim" userId="95b3925f-c909-453a-ad44-e850a596b3a6" providerId="ADAL" clId="{45FF83F2-AE19-4311-B92B-FCF700A24008}" dt="2023-04-26T20:06:57.404" v="3" actId="47"/>
        <pc:sldMkLst>
          <pc:docMk/>
          <pc:sldMk cId="1966689225" sldId="970"/>
        </pc:sldMkLst>
      </pc:sldChg>
      <pc:sldChg chg="del">
        <pc:chgData name="Broderick, Tim" userId="95b3925f-c909-453a-ad44-e850a596b3a6" providerId="ADAL" clId="{45FF83F2-AE19-4311-B92B-FCF700A24008}" dt="2023-04-26T20:07:00.278" v="4" actId="47"/>
        <pc:sldMkLst>
          <pc:docMk/>
          <pc:sldMk cId="910959693" sldId="971"/>
        </pc:sldMkLst>
      </pc:sldChg>
      <pc:sldChg chg="del">
        <pc:chgData name="Broderick, Tim" userId="95b3925f-c909-453a-ad44-e850a596b3a6" providerId="ADAL" clId="{45FF83F2-AE19-4311-B92B-FCF700A24008}" dt="2023-04-26T20:07:02.415" v="5" actId="47"/>
        <pc:sldMkLst>
          <pc:docMk/>
          <pc:sldMk cId="1970680863" sldId="972"/>
        </pc:sldMkLst>
      </pc:sldChg>
      <pc:sldChg chg="del">
        <pc:chgData name="Broderick, Tim" userId="95b3925f-c909-453a-ad44-e850a596b3a6" providerId="ADAL" clId="{45FF83F2-AE19-4311-B92B-FCF700A24008}" dt="2023-04-26T20:07:05.275" v="6" actId="47"/>
        <pc:sldMkLst>
          <pc:docMk/>
          <pc:sldMk cId="3315583098" sldId="975"/>
        </pc:sldMkLst>
      </pc:sldChg>
      <pc:sldChg chg="del">
        <pc:chgData name="Broderick, Tim" userId="95b3925f-c909-453a-ad44-e850a596b3a6" providerId="ADAL" clId="{45FF83F2-AE19-4311-B92B-FCF700A24008}" dt="2023-04-26T20:07:07.036" v="7" actId="47"/>
        <pc:sldMkLst>
          <pc:docMk/>
          <pc:sldMk cId="783687939" sldId="976"/>
        </pc:sldMkLst>
      </pc:sldChg>
      <pc:sldChg chg="del">
        <pc:chgData name="Broderick, Tim" userId="95b3925f-c909-453a-ad44-e850a596b3a6" providerId="ADAL" clId="{45FF83F2-AE19-4311-B92B-FCF700A24008}" dt="2023-04-26T20:07:09.334" v="8" actId="47"/>
        <pc:sldMkLst>
          <pc:docMk/>
          <pc:sldMk cId="526574004" sldId="977"/>
        </pc:sldMkLst>
      </pc:sldChg>
      <pc:sldChg chg="addSp modSp mod">
        <pc:chgData name="Broderick, Tim" userId="95b3925f-c909-453a-ad44-e850a596b3a6" providerId="ADAL" clId="{45FF83F2-AE19-4311-B92B-FCF700A24008}" dt="2023-04-27T17:57:37.120" v="3218" actId="1076"/>
        <pc:sldMkLst>
          <pc:docMk/>
          <pc:sldMk cId="704679153" sldId="981"/>
        </pc:sldMkLst>
        <pc:spChg chg="mod">
          <ac:chgData name="Broderick, Tim" userId="95b3925f-c909-453a-ad44-e850a596b3a6" providerId="ADAL" clId="{45FF83F2-AE19-4311-B92B-FCF700A24008}" dt="2023-04-27T17:55:38.894" v="3215" actId="14100"/>
          <ac:spMkLst>
            <pc:docMk/>
            <pc:sldMk cId="704679153" sldId="981"/>
            <ac:spMk id="3" creationId="{1A5212C5-D2F8-FC4F-8684-C280E2B67FD9}"/>
          </ac:spMkLst>
        </pc:spChg>
        <pc:picChg chg="add mod">
          <ac:chgData name="Broderick, Tim" userId="95b3925f-c909-453a-ad44-e850a596b3a6" providerId="ADAL" clId="{45FF83F2-AE19-4311-B92B-FCF700A24008}" dt="2023-04-27T17:57:37.120" v="3218" actId="1076"/>
          <ac:picMkLst>
            <pc:docMk/>
            <pc:sldMk cId="704679153" sldId="981"/>
            <ac:picMk id="2" creationId="{6220703F-FD3F-FE9C-945A-65B9A30A055F}"/>
          </ac:picMkLst>
        </pc:picChg>
      </pc:sldChg>
      <pc:sldChg chg="addSp delSp modSp add del mod">
        <pc:chgData name="Broderick, Tim" userId="95b3925f-c909-453a-ad44-e850a596b3a6" providerId="ADAL" clId="{45FF83F2-AE19-4311-B92B-FCF700A24008}" dt="2023-04-27T18:06:00.469" v="3311" actId="47"/>
        <pc:sldMkLst>
          <pc:docMk/>
          <pc:sldMk cId="1859333145" sldId="982"/>
        </pc:sldMkLst>
        <pc:spChg chg="del">
          <ac:chgData name="Broderick, Tim" userId="95b3925f-c909-453a-ad44-e850a596b3a6" providerId="ADAL" clId="{45FF83F2-AE19-4311-B92B-FCF700A24008}" dt="2023-04-26T22:58:09.607" v="119" actId="478"/>
          <ac:spMkLst>
            <pc:docMk/>
            <pc:sldMk cId="1859333145" sldId="982"/>
            <ac:spMk id="2" creationId="{9A00B58B-CA17-55A8-78E2-3C438281251A}"/>
          </ac:spMkLst>
        </pc:spChg>
        <pc:spChg chg="mod">
          <ac:chgData name="Broderick, Tim" userId="95b3925f-c909-453a-ad44-e850a596b3a6" providerId="ADAL" clId="{45FF83F2-AE19-4311-B92B-FCF700A24008}" dt="2023-04-27T17:57:58.253" v="3235" actId="20577"/>
          <ac:spMkLst>
            <pc:docMk/>
            <pc:sldMk cId="1859333145" sldId="982"/>
            <ac:spMk id="3" creationId="{1A5212C5-D2F8-FC4F-8684-C280E2B67FD9}"/>
          </ac:spMkLst>
        </pc:spChg>
        <pc:picChg chg="add del mod">
          <ac:chgData name="Broderick, Tim" userId="95b3925f-c909-453a-ad44-e850a596b3a6" providerId="ADAL" clId="{45FF83F2-AE19-4311-B92B-FCF700A24008}" dt="2023-04-27T17:58:59.600" v="3244" actId="21"/>
          <ac:picMkLst>
            <pc:docMk/>
            <pc:sldMk cId="1859333145" sldId="982"/>
            <ac:picMk id="1026" creationId="{292A829B-10A9-0FC2-594E-E524776E6821}"/>
          </ac:picMkLst>
        </pc:picChg>
      </pc:sldChg>
      <pc:sldChg chg="del">
        <pc:chgData name="Broderick, Tim" userId="95b3925f-c909-453a-ad44-e850a596b3a6" providerId="ADAL" clId="{45FF83F2-AE19-4311-B92B-FCF700A24008}" dt="2023-04-26T20:08:56.430" v="13" actId="47"/>
        <pc:sldMkLst>
          <pc:docMk/>
          <pc:sldMk cId="4194098237" sldId="983"/>
        </pc:sldMkLst>
      </pc:sldChg>
      <pc:sldChg chg="del">
        <pc:chgData name="Broderick, Tim" userId="95b3925f-c909-453a-ad44-e850a596b3a6" providerId="ADAL" clId="{45FF83F2-AE19-4311-B92B-FCF700A24008}" dt="2023-04-26T20:07:15.047" v="9" actId="47"/>
        <pc:sldMkLst>
          <pc:docMk/>
          <pc:sldMk cId="2696283131" sldId="984"/>
        </pc:sldMkLst>
      </pc:sldChg>
      <pc:sldChg chg="del">
        <pc:chgData name="Broderick, Tim" userId="95b3925f-c909-453a-ad44-e850a596b3a6" providerId="ADAL" clId="{45FF83F2-AE19-4311-B92B-FCF700A24008}" dt="2023-04-26T20:07:50.515" v="10" actId="47"/>
        <pc:sldMkLst>
          <pc:docMk/>
          <pc:sldMk cId="2855109464" sldId="985"/>
        </pc:sldMkLst>
      </pc:sldChg>
      <pc:sldChg chg="modSp mod">
        <pc:chgData name="Broderick, Tim" userId="95b3925f-c909-453a-ad44-e850a596b3a6" providerId="ADAL" clId="{45FF83F2-AE19-4311-B92B-FCF700A24008}" dt="2023-04-27T15:38:11.731" v="267" actId="20577"/>
        <pc:sldMkLst>
          <pc:docMk/>
          <pc:sldMk cId="680282815" sldId="986"/>
        </pc:sldMkLst>
        <pc:spChg chg="mod">
          <ac:chgData name="Broderick, Tim" userId="95b3925f-c909-453a-ad44-e850a596b3a6" providerId="ADAL" clId="{45FF83F2-AE19-4311-B92B-FCF700A24008}" dt="2023-04-27T15:38:11.731" v="267" actId="20577"/>
          <ac:spMkLst>
            <pc:docMk/>
            <pc:sldMk cId="680282815" sldId="986"/>
            <ac:spMk id="65" creationId="{00000000-0000-0000-0000-000000000000}"/>
          </ac:spMkLst>
        </pc:spChg>
      </pc:sldChg>
      <pc:sldChg chg="del">
        <pc:chgData name="Broderick, Tim" userId="95b3925f-c909-453a-ad44-e850a596b3a6" providerId="ADAL" clId="{45FF83F2-AE19-4311-B92B-FCF700A24008}" dt="2023-04-26T20:06:46.261" v="0" actId="47"/>
        <pc:sldMkLst>
          <pc:docMk/>
          <pc:sldMk cId="3813087691" sldId="987"/>
        </pc:sldMkLst>
      </pc:sldChg>
      <pc:sldChg chg="modSp mod">
        <pc:chgData name="Broderick, Tim" userId="95b3925f-c909-453a-ad44-e850a596b3a6" providerId="ADAL" clId="{45FF83F2-AE19-4311-B92B-FCF700A24008}" dt="2023-04-26T23:20:43.204" v="242" actId="1036"/>
        <pc:sldMkLst>
          <pc:docMk/>
          <pc:sldMk cId="1195137687" sldId="988"/>
        </pc:sldMkLst>
        <pc:spChg chg="mod">
          <ac:chgData name="Broderick, Tim" userId="95b3925f-c909-453a-ad44-e850a596b3a6" providerId="ADAL" clId="{45FF83F2-AE19-4311-B92B-FCF700A24008}" dt="2023-04-26T20:09:15.008" v="33" actId="1035"/>
          <ac:spMkLst>
            <pc:docMk/>
            <pc:sldMk cId="1195137687" sldId="988"/>
            <ac:spMk id="2" creationId="{F1BA1B4B-8AFF-DBD9-5D3C-A8AFD5F5092A}"/>
          </ac:spMkLst>
        </pc:spChg>
        <pc:spChg chg="mod">
          <ac:chgData name="Broderick, Tim" userId="95b3925f-c909-453a-ad44-e850a596b3a6" providerId="ADAL" clId="{45FF83F2-AE19-4311-B92B-FCF700A24008}" dt="2023-04-26T23:20:43.204" v="242" actId="1036"/>
          <ac:spMkLst>
            <pc:docMk/>
            <pc:sldMk cId="1195137687" sldId="988"/>
            <ac:spMk id="3" creationId="{8581E2AA-6A1B-0BF8-34C5-D5E1B27E30C1}"/>
          </ac:spMkLst>
        </pc:spChg>
      </pc:sldChg>
      <pc:sldChg chg="addSp modSp new mod">
        <pc:chgData name="Broderick, Tim" userId="95b3925f-c909-453a-ad44-e850a596b3a6" providerId="ADAL" clId="{45FF83F2-AE19-4311-B92B-FCF700A24008}" dt="2023-04-27T18:06:07.718" v="3325" actId="1036"/>
        <pc:sldMkLst>
          <pc:docMk/>
          <pc:sldMk cId="1579557160" sldId="989"/>
        </pc:sldMkLst>
        <pc:spChg chg="mod">
          <ac:chgData name="Broderick, Tim" userId="95b3925f-c909-453a-ad44-e850a596b3a6" providerId="ADAL" clId="{45FF83F2-AE19-4311-B92B-FCF700A24008}" dt="2023-04-27T15:46:41.002" v="282" actId="20577"/>
          <ac:spMkLst>
            <pc:docMk/>
            <pc:sldMk cId="1579557160" sldId="989"/>
            <ac:spMk id="2" creationId="{277BF56E-F93A-53C2-DFAF-DBD35BA137C2}"/>
          </ac:spMkLst>
        </pc:spChg>
        <pc:spChg chg="mod">
          <ac:chgData name="Broderick, Tim" userId="95b3925f-c909-453a-ad44-e850a596b3a6" providerId="ADAL" clId="{45FF83F2-AE19-4311-B92B-FCF700A24008}" dt="2023-04-27T17:58:42.691" v="3243" actId="20577"/>
          <ac:spMkLst>
            <pc:docMk/>
            <pc:sldMk cId="1579557160" sldId="989"/>
            <ac:spMk id="3" creationId="{D0DF0A2F-66C3-3370-2389-FD1181BD043B}"/>
          </ac:spMkLst>
        </pc:spChg>
        <pc:picChg chg="add mod">
          <ac:chgData name="Broderick, Tim" userId="95b3925f-c909-453a-ad44-e850a596b3a6" providerId="ADAL" clId="{45FF83F2-AE19-4311-B92B-FCF700A24008}" dt="2023-04-27T18:06:07.718" v="3325" actId="1036"/>
          <ac:picMkLst>
            <pc:docMk/>
            <pc:sldMk cId="1579557160" sldId="989"/>
            <ac:picMk id="2050" creationId="{A42A0961-2B38-C92F-7C0A-9E5F1BDD3F28}"/>
          </ac:picMkLst>
        </pc:picChg>
      </pc:sldChg>
      <pc:sldChg chg="addSp modSp new mod">
        <pc:chgData name="Broderick, Tim" userId="95b3925f-c909-453a-ad44-e850a596b3a6" providerId="ADAL" clId="{45FF83F2-AE19-4311-B92B-FCF700A24008}" dt="2023-04-27T17:59:24.071" v="3272" actId="1035"/>
        <pc:sldMkLst>
          <pc:docMk/>
          <pc:sldMk cId="854023636" sldId="990"/>
        </pc:sldMkLst>
        <pc:spChg chg="mod">
          <ac:chgData name="Broderick, Tim" userId="95b3925f-c909-453a-ad44-e850a596b3a6" providerId="ADAL" clId="{45FF83F2-AE19-4311-B92B-FCF700A24008}" dt="2023-04-27T15:52:57.057" v="721" actId="20577"/>
          <ac:spMkLst>
            <pc:docMk/>
            <pc:sldMk cId="854023636" sldId="990"/>
            <ac:spMk id="2" creationId="{DA8043AD-6631-1E40-9B11-1B9C44814DEF}"/>
          </ac:spMkLst>
        </pc:spChg>
        <pc:spChg chg="mod">
          <ac:chgData name="Broderick, Tim" userId="95b3925f-c909-453a-ad44-e850a596b3a6" providerId="ADAL" clId="{45FF83F2-AE19-4311-B92B-FCF700A24008}" dt="2023-04-27T17:59:16.958" v="3248" actId="255"/>
          <ac:spMkLst>
            <pc:docMk/>
            <pc:sldMk cId="854023636" sldId="990"/>
            <ac:spMk id="3" creationId="{65F06FBA-30B5-E217-60E3-D6B66C936923}"/>
          </ac:spMkLst>
        </pc:spChg>
        <pc:picChg chg="add mod">
          <ac:chgData name="Broderick, Tim" userId="95b3925f-c909-453a-ad44-e850a596b3a6" providerId="ADAL" clId="{45FF83F2-AE19-4311-B92B-FCF700A24008}" dt="2023-04-27T17:59:24.071" v="3272" actId="1035"/>
          <ac:picMkLst>
            <pc:docMk/>
            <pc:sldMk cId="854023636" sldId="990"/>
            <ac:picMk id="4" creationId="{11139DD2-1021-24D9-92F3-59814707BA40}"/>
          </ac:picMkLst>
        </pc:picChg>
      </pc:sldChg>
      <pc:sldChg chg="addSp modSp new mod">
        <pc:chgData name="Broderick, Tim" userId="95b3925f-c909-453a-ad44-e850a596b3a6" providerId="ADAL" clId="{45FF83F2-AE19-4311-B92B-FCF700A24008}" dt="2023-04-27T18:00:30.969" v="3299" actId="1038"/>
        <pc:sldMkLst>
          <pc:docMk/>
          <pc:sldMk cId="3461962903" sldId="991"/>
        </pc:sldMkLst>
        <pc:spChg chg="mod">
          <ac:chgData name="Broderick, Tim" userId="95b3925f-c909-453a-ad44-e850a596b3a6" providerId="ADAL" clId="{45FF83F2-AE19-4311-B92B-FCF700A24008}" dt="2023-04-27T15:58:06.295" v="1574" actId="20577"/>
          <ac:spMkLst>
            <pc:docMk/>
            <pc:sldMk cId="3461962903" sldId="991"/>
            <ac:spMk id="2" creationId="{443D8980-C438-E997-F630-3C2C4020CF8F}"/>
          </ac:spMkLst>
        </pc:spChg>
        <pc:spChg chg="mod">
          <ac:chgData name="Broderick, Tim" userId="95b3925f-c909-453a-ad44-e850a596b3a6" providerId="ADAL" clId="{45FF83F2-AE19-4311-B92B-FCF700A24008}" dt="2023-04-27T18:00:30.969" v="3299" actId="1038"/>
          <ac:spMkLst>
            <pc:docMk/>
            <pc:sldMk cId="3461962903" sldId="991"/>
            <ac:spMk id="3" creationId="{F1C4A67E-A1DC-47FC-D3E2-22587FC976B3}"/>
          </ac:spMkLst>
        </pc:spChg>
        <pc:picChg chg="add mod">
          <ac:chgData name="Broderick, Tim" userId="95b3925f-c909-453a-ad44-e850a596b3a6" providerId="ADAL" clId="{45FF83F2-AE19-4311-B92B-FCF700A24008}" dt="2023-04-27T18:00:17.932" v="3276" actId="1076"/>
          <ac:picMkLst>
            <pc:docMk/>
            <pc:sldMk cId="3461962903" sldId="991"/>
            <ac:picMk id="3074" creationId="{840E4438-7D83-127C-B63F-AED18C539745}"/>
          </ac:picMkLst>
        </pc:picChg>
      </pc:sldChg>
      <pc:sldChg chg="addSp modSp new mod">
        <pc:chgData name="Broderick, Tim" userId="95b3925f-c909-453a-ad44-e850a596b3a6" providerId="ADAL" clId="{45FF83F2-AE19-4311-B92B-FCF700A24008}" dt="2023-04-27T18:02:56.997" v="3310" actId="14100"/>
        <pc:sldMkLst>
          <pc:docMk/>
          <pc:sldMk cId="3683660512" sldId="992"/>
        </pc:sldMkLst>
        <pc:spChg chg="mod">
          <ac:chgData name="Broderick, Tim" userId="95b3925f-c909-453a-ad44-e850a596b3a6" providerId="ADAL" clId="{45FF83F2-AE19-4311-B92B-FCF700A24008}" dt="2023-04-27T16:05:37.773" v="2272" actId="20577"/>
          <ac:spMkLst>
            <pc:docMk/>
            <pc:sldMk cId="3683660512" sldId="992"/>
            <ac:spMk id="2" creationId="{0D2B7A69-5970-ED29-3C57-F2BF3DC6DB0D}"/>
          </ac:spMkLst>
        </pc:spChg>
        <pc:spChg chg="mod">
          <ac:chgData name="Broderick, Tim" userId="95b3925f-c909-453a-ad44-e850a596b3a6" providerId="ADAL" clId="{45FF83F2-AE19-4311-B92B-FCF700A24008}" dt="2023-04-27T18:01:35.421" v="3304" actId="255"/>
          <ac:spMkLst>
            <pc:docMk/>
            <pc:sldMk cId="3683660512" sldId="992"/>
            <ac:spMk id="3" creationId="{4630B942-B620-1350-B296-11018CCD7C7D}"/>
          </ac:spMkLst>
        </pc:spChg>
        <pc:picChg chg="add mod">
          <ac:chgData name="Broderick, Tim" userId="95b3925f-c909-453a-ad44-e850a596b3a6" providerId="ADAL" clId="{45FF83F2-AE19-4311-B92B-FCF700A24008}" dt="2023-04-27T18:02:56.997" v="3310" actId="14100"/>
          <ac:picMkLst>
            <pc:docMk/>
            <pc:sldMk cId="3683660512" sldId="992"/>
            <ac:picMk id="5122" creationId="{83A91A54-4485-253C-79C5-0FCFB940A14E}"/>
          </ac:picMkLst>
        </pc:picChg>
      </pc:sldChg>
      <pc:sldChg chg="addSp modSp new mod">
        <pc:chgData name="Broderick, Tim" userId="95b3925f-c909-453a-ad44-e850a596b3a6" providerId="ADAL" clId="{45FF83F2-AE19-4311-B92B-FCF700A24008}" dt="2023-04-27T18:02:48.639" v="3309" actId="1076"/>
        <pc:sldMkLst>
          <pc:docMk/>
          <pc:sldMk cId="369854015" sldId="993"/>
        </pc:sldMkLst>
        <pc:spChg chg="mod">
          <ac:chgData name="Broderick, Tim" userId="95b3925f-c909-453a-ad44-e850a596b3a6" providerId="ADAL" clId="{45FF83F2-AE19-4311-B92B-FCF700A24008}" dt="2023-04-27T16:12:11.324" v="2754" actId="20577"/>
          <ac:spMkLst>
            <pc:docMk/>
            <pc:sldMk cId="369854015" sldId="993"/>
            <ac:spMk id="2" creationId="{C5D5A73F-28CA-5A36-5229-94DC2A4C2DFC}"/>
          </ac:spMkLst>
        </pc:spChg>
        <pc:spChg chg="mod">
          <ac:chgData name="Broderick, Tim" userId="95b3925f-c909-453a-ad44-e850a596b3a6" providerId="ADAL" clId="{45FF83F2-AE19-4311-B92B-FCF700A24008}" dt="2023-04-27T18:01:41.757" v="3305" actId="14100"/>
          <ac:spMkLst>
            <pc:docMk/>
            <pc:sldMk cId="369854015" sldId="993"/>
            <ac:spMk id="3" creationId="{B320AEF7-A4C1-C299-092E-5078291320A6}"/>
          </ac:spMkLst>
        </pc:spChg>
        <pc:picChg chg="add mod">
          <ac:chgData name="Broderick, Tim" userId="95b3925f-c909-453a-ad44-e850a596b3a6" providerId="ADAL" clId="{45FF83F2-AE19-4311-B92B-FCF700A24008}" dt="2023-04-27T18:02:48.639" v="3309" actId="1076"/>
          <ac:picMkLst>
            <pc:docMk/>
            <pc:sldMk cId="369854015" sldId="993"/>
            <ac:picMk id="6146" creationId="{36624B08-B3F7-C4ED-3AC1-60EDF3BA71E2}"/>
          </ac:picMkLst>
        </pc:picChg>
      </pc:sldChg>
      <pc:sldMasterChg chg="delSldLayout">
        <pc:chgData name="Broderick, Tim" userId="95b3925f-c909-453a-ad44-e850a596b3a6" providerId="ADAL" clId="{45FF83F2-AE19-4311-B92B-FCF700A24008}" dt="2023-04-26T20:08:55.159" v="12" actId="47"/>
        <pc:sldMasterMkLst>
          <pc:docMk/>
          <pc:sldMasterMk cId="0" sldId="2147483657"/>
        </pc:sldMasterMkLst>
        <pc:sldLayoutChg chg="del">
          <pc:chgData name="Broderick, Tim" userId="95b3925f-c909-453a-ad44-e850a596b3a6" providerId="ADAL" clId="{45FF83F2-AE19-4311-B92B-FCF700A24008}" dt="2023-04-26T20:08:55.159" v="12" actId="47"/>
          <pc:sldLayoutMkLst>
            <pc:docMk/>
            <pc:sldMasterMk cId="0" sldId="2147483657"/>
            <pc:sldLayoutMk cId="0" sldId="2147483656"/>
          </pc:sldLayoutMkLst>
        </pc:sldLayoutChg>
        <pc:sldLayoutChg chg="del">
          <pc:chgData name="Broderick, Tim" userId="95b3925f-c909-453a-ad44-e850a596b3a6" providerId="ADAL" clId="{45FF83F2-AE19-4311-B92B-FCF700A24008}" dt="2023-04-26T20:06:55.249" v="2" actId="47"/>
          <pc:sldLayoutMkLst>
            <pc:docMk/>
            <pc:sldMasterMk cId="0" sldId="2147483657"/>
            <pc:sldLayoutMk cId="2944401483"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11945fafa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11945fafa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11945fafa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11945fafa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63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11945fafa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11945fafa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Almost </a:t>
            </a:r>
            <a:r>
              <a:rPr lang="en-US" b="0" i="0" dirty="0">
                <a:solidFill>
                  <a:srgbClr val="363636"/>
                </a:solidFill>
                <a:effectLst/>
                <a:latin typeface="nyt-imperial"/>
              </a:rPr>
              <a:t>eclipse the global median HH by a factor of five. Canada and Australia is around 20 tons. Germany, Norway, and the Netherlands is around 15 tons. France is down to 9 tons. So where do we need to be? 2 tons per capita to limit the world to 1.5 degrees Celsius of warming.</a:t>
            </a:r>
          </a:p>
          <a:p>
            <a:pPr marL="171450" lvl="0" indent="-171450" algn="l" rtl="0">
              <a:spcBef>
                <a:spcPts val="0"/>
              </a:spcBef>
              <a:spcAft>
                <a:spcPts val="0"/>
              </a:spcAft>
              <a:buFontTx/>
              <a:buChar char="-"/>
            </a:pPr>
            <a:r>
              <a:rPr lang="en-US" b="0" i="0" dirty="0">
                <a:solidFill>
                  <a:srgbClr val="363636"/>
                </a:solidFill>
                <a:effectLst/>
                <a:latin typeface="nyt-imperial"/>
              </a:rPr>
              <a:t>Among all categories, transportation, housing, and services are the largest overall categories, accounting for 31%, 23% and 17% of emissions, respectively. Together these account for 70% of total emissions. Within subcategories, gasoline, healthcare, and natural gas are the top three, accounting for 22%, 10%, and 10% of total emissions respectively a combined 42%.</a:t>
            </a:r>
            <a:endParaRPr dirty="0"/>
          </a:p>
        </p:txBody>
      </p:sp>
    </p:spTree>
    <p:extLst>
      <p:ext uri="{BB962C8B-B14F-4D97-AF65-F5344CB8AC3E}">
        <p14:creationId xmlns:p14="http://schemas.microsoft.com/office/powerpoint/2010/main" val="40050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11945fafa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11945fafa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567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b11945faf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b11945faf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471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Raleway Thin"/>
              <a:buNone/>
              <a:defRPr sz="2800" i="1">
                <a:latin typeface="Raleway Black"/>
                <a:ea typeface="Raleway Black"/>
                <a:cs typeface="Raleway Black"/>
                <a:sym typeface="Raleway Th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2457450"/>
            <a:ext cx="9144000" cy="2072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p:cNvSpPr>
            <a:spLocks noGrp="1"/>
          </p:cNvSpPr>
          <p:nvPr>
            <p:ph type="title"/>
          </p:nvPr>
        </p:nvSpPr>
        <p:spPr>
          <a:xfrm>
            <a:off x="630936" y="2571751"/>
            <a:ext cx="7200900" cy="1378889"/>
          </a:xfrm>
        </p:spPr>
        <p:txBody>
          <a:bodyPr anchor="b">
            <a:normAutofit/>
          </a:bodyPr>
          <a:lstStyle>
            <a:lvl1pPr>
              <a:defRPr sz="39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936" y="4005072"/>
            <a:ext cx="7200900" cy="356616"/>
          </a:xfrm>
        </p:spPr>
        <p:txBody>
          <a:bodyPr/>
          <a:lstStyle>
            <a:lvl1pPr marL="0" indent="0">
              <a:spcBef>
                <a:spcPts val="0"/>
              </a:spcBef>
              <a:buNone/>
              <a:defRPr sz="18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16679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858918"/>
          </a:xfrm>
        </p:spPr>
        <p:txBody>
          <a:bodyPr/>
          <a:lstStyle/>
          <a:p>
            <a:r>
              <a:rPr lang="en-US"/>
              <a:t>Click to edit Master title style</a:t>
            </a:r>
          </a:p>
        </p:txBody>
      </p:sp>
      <p:sp>
        <p:nvSpPr>
          <p:cNvPr id="3" name="Content Placeholder 2"/>
          <p:cNvSpPr>
            <a:spLocks noGrp="1"/>
          </p:cNvSpPr>
          <p:nvPr>
            <p:ph sz="half" idx="1"/>
          </p:nvPr>
        </p:nvSpPr>
        <p:spPr>
          <a:xfrm>
            <a:off x="628650" y="1369219"/>
            <a:ext cx="3771900" cy="326350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369219"/>
            <a:ext cx="3771900" cy="326350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80150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29841" y="1371600"/>
            <a:ext cx="3771900" cy="514350"/>
          </a:xfrm>
        </p:spPr>
        <p:txBody>
          <a:bodyPr anchor="ctr">
            <a:normAutofit/>
          </a:bodyPr>
          <a:lstStyle>
            <a:lvl1pPr marL="0" indent="0">
              <a:spcBef>
                <a:spcPts val="75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1885951"/>
            <a:ext cx="3771900" cy="275629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4641" y="1371600"/>
            <a:ext cx="3771900" cy="514350"/>
          </a:xfrm>
        </p:spPr>
        <p:txBody>
          <a:bodyPr anchor="ctr">
            <a:normAutofit/>
          </a:bodyPr>
          <a:lstStyle>
            <a:lvl1pPr marL="0" indent="0">
              <a:spcBef>
                <a:spcPts val="75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4641" y="1885951"/>
            <a:ext cx="3771900" cy="275629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2421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40754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83573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143000"/>
            <a:ext cx="2571750" cy="1428750"/>
          </a:xfrm>
        </p:spPr>
        <p:txBody>
          <a:bodyPr anchor="b">
            <a:normAutofit/>
          </a:bodyPr>
          <a:lstStyle>
            <a:lvl1pPr>
              <a:defRPr sz="2550"/>
            </a:lvl1pPr>
          </a:lstStyle>
          <a:p>
            <a:r>
              <a:rPr lang="en-US"/>
              <a:t>Click to edit Master title style</a:t>
            </a:r>
            <a:endParaRPr lang="en-US" dirty="0"/>
          </a:p>
        </p:txBody>
      </p:sp>
      <p:sp>
        <p:nvSpPr>
          <p:cNvPr id="3" name="Content Placeholder 2"/>
          <p:cNvSpPr>
            <a:spLocks noGrp="1"/>
          </p:cNvSpPr>
          <p:nvPr>
            <p:ph idx="1"/>
          </p:nvPr>
        </p:nvSpPr>
        <p:spPr>
          <a:xfrm>
            <a:off x="628650" y="514350"/>
            <a:ext cx="4800600" cy="394335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2686050"/>
            <a:ext cx="2571750" cy="1371600"/>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4747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145286"/>
            <a:ext cx="2571750" cy="1426464"/>
          </a:xfrm>
        </p:spPr>
        <p:txBody>
          <a:bodyPr anchor="b">
            <a:normAutofit/>
          </a:bodyPr>
          <a:lstStyle>
            <a:lvl1pPr>
              <a:defRPr sz="255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8648" y="514350"/>
            <a:ext cx="4800600" cy="3943350"/>
          </a:xfrm>
        </p:spPr>
        <p:txBody>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943601" y="2686050"/>
            <a:ext cx="2571749" cy="1371600"/>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40899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409371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270" y="273844"/>
            <a:ext cx="1200150" cy="435887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6400800"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4240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863D"/>
              </a:buClr>
              <a:buSzPts val="2800"/>
              <a:buFont typeface="Raleway"/>
              <a:buNone/>
              <a:defRPr b="1">
                <a:solidFill>
                  <a:srgbClr val="00863D"/>
                </a:solidFill>
                <a:latin typeface="Raleway"/>
                <a:ea typeface="Raleway"/>
                <a:cs typeface="Raleway"/>
                <a:sym typeface="Ralew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Clr>
                <a:srgbClr val="006DA9"/>
              </a:buClr>
              <a:buSzPts val="1800"/>
              <a:buFont typeface="Open Sans"/>
              <a:buChar char="●"/>
              <a:defRPr>
                <a:latin typeface="Open Sans"/>
                <a:ea typeface="Open Sans"/>
                <a:cs typeface="Open Sans"/>
                <a:sym typeface="Open Sans"/>
              </a:defRPr>
            </a:lvl1pPr>
            <a:lvl2pPr marL="914378" lvl="1" indent="-317492">
              <a:spcBef>
                <a:spcPts val="1600"/>
              </a:spcBef>
              <a:spcAft>
                <a:spcPts val="0"/>
              </a:spcAft>
              <a:buClr>
                <a:srgbClr val="006DA9"/>
              </a:buClr>
              <a:buSzPts val="1400"/>
              <a:buChar char="○"/>
              <a:defRPr/>
            </a:lvl2pPr>
            <a:lvl3pPr marL="1371566" lvl="2" indent="-317492">
              <a:spcBef>
                <a:spcPts val="1600"/>
              </a:spcBef>
              <a:spcAft>
                <a:spcPts val="0"/>
              </a:spcAft>
              <a:buClr>
                <a:srgbClr val="00863D"/>
              </a:buClr>
              <a:buSzPts val="1400"/>
              <a:buChar char="■"/>
              <a:defRPr/>
            </a:lvl3pPr>
            <a:lvl4pPr marL="1828754" lvl="3" indent="-317492">
              <a:spcBef>
                <a:spcPts val="1600"/>
              </a:spcBef>
              <a:spcAft>
                <a:spcPts val="0"/>
              </a:spcAft>
              <a:buClr>
                <a:srgbClr val="006DA9"/>
              </a:buClr>
              <a:buSzPts val="1400"/>
              <a:buChar char="●"/>
              <a:defRPr/>
            </a:lvl4pPr>
            <a:lvl5pPr marL="2285943" lvl="4" indent="-317492">
              <a:spcBef>
                <a:spcPts val="1600"/>
              </a:spcBef>
              <a:spcAft>
                <a:spcPts val="0"/>
              </a:spcAft>
              <a:buClr>
                <a:srgbClr val="00863D"/>
              </a:buClr>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871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863D"/>
              </a:buClr>
              <a:buSzPts val="2800"/>
              <a:buFont typeface="Raleway"/>
              <a:buNone/>
              <a:defRPr b="1">
                <a:solidFill>
                  <a:srgbClr val="00863D"/>
                </a:solidFill>
                <a:latin typeface="Raleway"/>
                <a:ea typeface="Raleway"/>
                <a:cs typeface="Raleway"/>
                <a:sym typeface="Ralew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6DA9"/>
              </a:buClr>
              <a:buSzPts val="1800"/>
              <a:buFont typeface="Open Sans"/>
              <a:buChar char="●"/>
              <a:defRPr>
                <a:latin typeface="Open Sans"/>
                <a:ea typeface="Open Sans"/>
                <a:cs typeface="Open Sans"/>
                <a:sym typeface="Open Sans"/>
              </a:defRPr>
            </a:lvl1pPr>
            <a:lvl2pPr marL="914400" lvl="1" indent="-317500">
              <a:spcBef>
                <a:spcPts val="1600"/>
              </a:spcBef>
              <a:spcAft>
                <a:spcPts val="0"/>
              </a:spcAft>
              <a:buClr>
                <a:srgbClr val="006DA9"/>
              </a:buClr>
              <a:buSzPts val="1400"/>
              <a:buChar char="○"/>
              <a:defRPr/>
            </a:lvl2pPr>
            <a:lvl3pPr marL="1371600" lvl="2" indent="-317500">
              <a:spcBef>
                <a:spcPts val="1600"/>
              </a:spcBef>
              <a:spcAft>
                <a:spcPts val="0"/>
              </a:spcAft>
              <a:buClr>
                <a:srgbClr val="00863D"/>
              </a:buClr>
              <a:buSzPts val="1400"/>
              <a:buChar char="■"/>
              <a:defRPr/>
            </a:lvl3pPr>
            <a:lvl4pPr marL="1828800" lvl="3" indent="-317500">
              <a:spcBef>
                <a:spcPts val="1600"/>
              </a:spcBef>
              <a:spcAft>
                <a:spcPts val="0"/>
              </a:spcAft>
              <a:buClr>
                <a:srgbClr val="006DA9"/>
              </a:buClr>
              <a:buSzPts val="1400"/>
              <a:buChar char="●"/>
              <a:defRPr/>
            </a:lvl4pPr>
            <a:lvl5pPr marL="2286000" lvl="4" indent="-317500">
              <a:spcBef>
                <a:spcPts val="1600"/>
              </a:spcBef>
              <a:spcAft>
                <a:spcPts val="0"/>
              </a:spcAft>
              <a:buClr>
                <a:srgbClr val="00863D"/>
              </a:buClr>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31"/>
        <p:cNvGrpSpPr/>
        <p:nvPr/>
      </p:nvGrpSpPr>
      <p:grpSpPr>
        <a:xfrm>
          <a:off x="0" y="0"/>
          <a:ext cx="0" cy="0"/>
          <a:chOff x="0" y="0"/>
          <a:chExt cx="0" cy="0"/>
        </a:xfrm>
      </p:grpSpPr>
      <p:sp>
        <p:nvSpPr>
          <p:cNvPr id="32" name="Google Shape;32;p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34"/>
        <p:cNvGrpSpPr/>
        <p:nvPr/>
      </p:nvGrpSpPr>
      <p:grpSpPr>
        <a:xfrm>
          <a:off x="0" y="0"/>
          <a:ext cx="0" cy="0"/>
          <a:chOff x="0" y="0"/>
          <a:chExt cx="0" cy="0"/>
        </a:xfrm>
      </p:grpSpPr>
      <p:sp>
        <p:nvSpPr>
          <p:cNvPr id="35" name="Google Shape;35;p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2952523"/>
            <a:ext cx="9144000" cy="1577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p:cNvSpPr>
            <a:spLocks noGrp="1"/>
          </p:cNvSpPr>
          <p:nvPr>
            <p:ph type="ctrTitle"/>
          </p:nvPr>
        </p:nvSpPr>
        <p:spPr>
          <a:xfrm>
            <a:off x="628651" y="3086100"/>
            <a:ext cx="7886699" cy="868835"/>
          </a:xfrm>
        </p:spPr>
        <p:txBody>
          <a:bodyPr anchor="b">
            <a:normAutofit/>
          </a:bodyPr>
          <a:lstStyle>
            <a:lvl1pPr algn="l">
              <a:defRPr sz="39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28651" y="4003628"/>
            <a:ext cx="7886699" cy="356127"/>
          </a:xfrm>
        </p:spPr>
        <p:txBody>
          <a:bodyPr/>
          <a:lstStyle>
            <a:lvl1pPr marL="0" indent="0" algn="l">
              <a:spcBef>
                <a:spcPts val="0"/>
              </a:spcBef>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096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4/26/2023</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39031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863D"/>
              </a:buClr>
              <a:buSzPts val="2800"/>
              <a:buFont typeface="Raleway"/>
              <a:buNone/>
              <a:defRPr sz="2800" b="1">
                <a:solidFill>
                  <a:srgbClr val="00863D"/>
                </a:solidFill>
                <a:latin typeface="Raleway"/>
                <a:ea typeface="Raleway"/>
                <a:cs typeface="Raleway"/>
                <a:sym typeface="Ralew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06DA9"/>
              </a:buClr>
              <a:buSzPts val="1800"/>
              <a:buFont typeface="Open Sans"/>
              <a:buChar char="●"/>
              <a:defRPr sz="1800">
                <a:solidFill>
                  <a:srgbClr val="485960"/>
                </a:solidFill>
                <a:latin typeface="Open Sans"/>
                <a:ea typeface="Open Sans"/>
                <a:cs typeface="Open Sans"/>
                <a:sym typeface="Open Sans"/>
              </a:defRPr>
            </a:lvl1pPr>
            <a:lvl2pPr marL="914400" lvl="1" indent="-317500">
              <a:lnSpc>
                <a:spcPct val="115000"/>
              </a:lnSpc>
              <a:spcBef>
                <a:spcPts val="1600"/>
              </a:spcBef>
              <a:spcAft>
                <a:spcPts val="0"/>
              </a:spcAft>
              <a:buClr>
                <a:srgbClr val="006DA9"/>
              </a:buClr>
              <a:buSzPts val="1400"/>
              <a:buFont typeface="Open Sans"/>
              <a:buChar char="○"/>
              <a:defRPr>
                <a:solidFill>
                  <a:srgbClr val="485960"/>
                </a:solidFill>
                <a:latin typeface="Open Sans"/>
                <a:ea typeface="Open Sans"/>
                <a:cs typeface="Open Sans"/>
                <a:sym typeface="Open Sans"/>
              </a:defRPr>
            </a:lvl2pPr>
            <a:lvl3pPr marL="1371600" lvl="2" indent="-317500">
              <a:lnSpc>
                <a:spcPct val="115000"/>
              </a:lnSpc>
              <a:spcBef>
                <a:spcPts val="1600"/>
              </a:spcBef>
              <a:spcAft>
                <a:spcPts val="0"/>
              </a:spcAft>
              <a:buClr>
                <a:srgbClr val="00863D"/>
              </a:buClr>
              <a:buSzPts val="1400"/>
              <a:buFont typeface="Open Sans"/>
              <a:buChar char="■"/>
              <a:defRPr>
                <a:solidFill>
                  <a:srgbClr val="485960"/>
                </a:solidFill>
                <a:latin typeface="Open Sans"/>
                <a:ea typeface="Open Sans"/>
                <a:cs typeface="Open Sans"/>
                <a:sym typeface="Open Sans"/>
              </a:defRPr>
            </a:lvl3pPr>
            <a:lvl4pPr marL="1828800" lvl="3" indent="-317500">
              <a:lnSpc>
                <a:spcPct val="115000"/>
              </a:lnSpc>
              <a:spcBef>
                <a:spcPts val="1600"/>
              </a:spcBef>
              <a:spcAft>
                <a:spcPts val="0"/>
              </a:spcAft>
              <a:buClr>
                <a:srgbClr val="006DA9"/>
              </a:buClr>
              <a:buSzPts val="1400"/>
              <a:buFont typeface="Open Sans"/>
              <a:buChar char="●"/>
              <a:defRPr>
                <a:solidFill>
                  <a:srgbClr val="485960"/>
                </a:solidFill>
                <a:latin typeface="Open Sans"/>
                <a:ea typeface="Open Sans"/>
                <a:cs typeface="Open Sans"/>
                <a:sym typeface="Open Sans"/>
              </a:defRPr>
            </a:lvl4pPr>
            <a:lvl5pPr marL="2286000" lvl="4" indent="-317500">
              <a:lnSpc>
                <a:spcPct val="115000"/>
              </a:lnSpc>
              <a:spcBef>
                <a:spcPts val="1600"/>
              </a:spcBef>
              <a:spcAft>
                <a:spcPts val="0"/>
              </a:spcAft>
              <a:buClr>
                <a:srgbClr val="00863D"/>
              </a:buClr>
              <a:buSzPts val="1400"/>
              <a:buFont typeface="Open Sans"/>
              <a:buChar char="○"/>
              <a:defRPr>
                <a:solidFill>
                  <a:srgbClr val="485960"/>
                </a:solidFill>
                <a:latin typeface="Open Sans"/>
                <a:ea typeface="Open Sans"/>
                <a:cs typeface="Open Sans"/>
                <a:sym typeface="Open Sans"/>
              </a:defRPr>
            </a:lvl5pPr>
            <a:lvl6pPr marL="2743200" lvl="5" indent="-317500">
              <a:lnSpc>
                <a:spcPct val="115000"/>
              </a:lnSpc>
              <a:spcBef>
                <a:spcPts val="1600"/>
              </a:spcBef>
              <a:spcAft>
                <a:spcPts val="0"/>
              </a:spcAft>
              <a:buClr>
                <a:srgbClr val="485960"/>
              </a:buClr>
              <a:buSzPts val="1400"/>
              <a:buFont typeface="Open Sans"/>
              <a:buChar char="■"/>
              <a:defRPr>
                <a:solidFill>
                  <a:srgbClr val="485960"/>
                </a:solidFill>
                <a:latin typeface="Open Sans"/>
                <a:ea typeface="Open Sans"/>
                <a:cs typeface="Open Sans"/>
                <a:sym typeface="Open Sans"/>
              </a:defRPr>
            </a:lvl6pPr>
            <a:lvl7pPr marL="3200400" lvl="6" indent="-317500">
              <a:lnSpc>
                <a:spcPct val="115000"/>
              </a:lnSpc>
              <a:spcBef>
                <a:spcPts val="1600"/>
              </a:spcBef>
              <a:spcAft>
                <a:spcPts val="0"/>
              </a:spcAft>
              <a:buClr>
                <a:srgbClr val="485960"/>
              </a:buClr>
              <a:buSzPts val="1400"/>
              <a:buFont typeface="Open Sans"/>
              <a:buChar char="●"/>
              <a:defRPr>
                <a:solidFill>
                  <a:srgbClr val="485960"/>
                </a:solidFill>
                <a:latin typeface="Open Sans"/>
                <a:ea typeface="Open Sans"/>
                <a:cs typeface="Open Sans"/>
                <a:sym typeface="Open Sans"/>
              </a:defRPr>
            </a:lvl7pPr>
            <a:lvl8pPr marL="3657600" lvl="7" indent="-317500">
              <a:lnSpc>
                <a:spcPct val="115000"/>
              </a:lnSpc>
              <a:spcBef>
                <a:spcPts val="1600"/>
              </a:spcBef>
              <a:spcAft>
                <a:spcPts val="0"/>
              </a:spcAft>
              <a:buClr>
                <a:srgbClr val="485960"/>
              </a:buClr>
              <a:buSzPts val="1400"/>
              <a:buFont typeface="Open Sans"/>
              <a:buChar char="○"/>
              <a:defRPr>
                <a:solidFill>
                  <a:srgbClr val="485960"/>
                </a:solidFill>
                <a:latin typeface="Open Sans"/>
                <a:ea typeface="Open Sans"/>
                <a:cs typeface="Open Sans"/>
                <a:sym typeface="Open Sans"/>
              </a:defRPr>
            </a:lvl8pPr>
            <a:lvl9pPr marL="4114800" lvl="8" indent="-317500">
              <a:lnSpc>
                <a:spcPct val="115000"/>
              </a:lnSpc>
              <a:spcBef>
                <a:spcPts val="1600"/>
              </a:spcBef>
              <a:spcAft>
                <a:spcPts val="1600"/>
              </a:spcAft>
              <a:buClr>
                <a:srgbClr val="485960"/>
              </a:buClr>
              <a:buSzPts val="1400"/>
              <a:buFont typeface="Open Sans"/>
              <a:buChar char="■"/>
              <a:defRPr>
                <a:solidFill>
                  <a:srgbClr val="485960"/>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4869179"/>
            <a:ext cx="9141619"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Placeholder 1"/>
          <p:cNvSpPr>
            <a:spLocks noGrp="1"/>
          </p:cNvSpPr>
          <p:nvPr>
            <p:ph type="title"/>
          </p:nvPr>
        </p:nvSpPr>
        <p:spPr>
          <a:xfrm>
            <a:off x="628650" y="273845"/>
            <a:ext cx="7886700" cy="85891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285750" y="4912287"/>
            <a:ext cx="6331619" cy="171928"/>
          </a:xfrm>
          <a:prstGeom prst="rect">
            <a:avLst/>
          </a:prstGeom>
        </p:spPr>
        <p:txBody>
          <a:bodyPr vert="horz" lIns="91440" tIns="45720" rIns="91440" bIns="45720" rtlCol="0" anchor="ctr"/>
          <a:lstStyle>
            <a:lvl1pPr algn="l">
              <a:defRPr sz="825">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7264454" y="4912287"/>
            <a:ext cx="1250895" cy="171928"/>
          </a:xfrm>
          <a:prstGeom prst="rect">
            <a:avLst/>
          </a:prstGeom>
        </p:spPr>
        <p:txBody>
          <a:bodyPr vert="horz" lIns="91440" tIns="45720" rIns="91440" bIns="45720" rtlCol="0" anchor="ctr"/>
          <a:lstStyle>
            <a:lvl1pPr algn="r">
              <a:defRPr sz="825">
                <a:solidFill>
                  <a:schemeClr val="bg1">
                    <a:lumMod val="40000"/>
                    <a:lumOff val="60000"/>
                  </a:schemeClr>
                </a:solidFill>
              </a:defRPr>
            </a:lvl1pPr>
          </a:lstStyle>
          <a:p>
            <a:fld id="{B0FE2824-C2A0-4931-BB32-60B24BDBB3CC}" type="datetimeFigureOut">
              <a:rPr lang="en-US" smtClean="0"/>
              <a:pPr/>
              <a:t>4/26/2023</a:t>
            </a:fld>
            <a:endParaRPr lang="en-US" dirty="0"/>
          </a:p>
        </p:txBody>
      </p:sp>
      <p:sp>
        <p:nvSpPr>
          <p:cNvPr id="6" name="Slide Number Placeholder 5"/>
          <p:cNvSpPr>
            <a:spLocks noGrp="1"/>
          </p:cNvSpPr>
          <p:nvPr>
            <p:ph type="sldNum" sz="quarter" idx="4"/>
          </p:nvPr>
        </p:nvSpPr>
        <p:spPr>
          <a:xfrm>
            <a:off x="8515350" y="4912287"/>
            <a:ext cx="334771" cy="171928"/>
          </a:xfrm>
          <a:prstGeom prst="rect">
            <a:avLst/>
          </a:prstGeom>
        </p:spPr>
        <p:txBody>
          <a:bodyPr vert="horz" lIns="91440" tIns="45720" rIns="91440" bIns="45720" rtlCol="0" anchor="ctr"/>
          <a:lstStyle>
            <a:lvl1pPr algn="r">
              <a:defRPr sz="825">
                <a:solidFill>
                  <a:schemeClr val="bg1">
                    <a:lumMod val="40000"/>
                    <a:lumOff val="60000"/>
                  </a:schemeClr>
                </a:solidFill>
              </a:defRPr>
            </a:lvl1p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371365826"/>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342900" indent="-171450" algn="l" defTabSz="685800" rtl="0" eaLnBrk="1" latinLnBrk="0" hangingPunct="1">
        <a:lnSpc>
          <a:spcPct val="90000"/>
        </a:lnSpc>
        <a:spcBef>
          <a:spcPts val="750"/>
        </a:spcBef>
        <a:buClr>
          <a:schemeClr val="accent1"/>
        </a:buClr>
        <a:buFont typeface="Arial" panose="020B0604020202020204" pitchFamily="34" charset="0"/>
        <a:buChar char="•"/>
        <a:defRPr sz="1350" kern="1200">
          <a:solidFill>
            <a:schemeClr val="tx1"/>
          </a:solidFill>
          <a:latin typeface="+mn-lt"/>
          <a:ea typeface="+mn-ea"/>
          <a:cs typeface="+mn-cs"/>
        </a:defRPr>
      </a:lvl2pPr>
      <a:lvl3pPr marL="514350" indent="-13716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4pPr>
      <a:lvl5pPr marL="8572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6pPr>
      <a:lvl7pPr marL="12001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8pPr>
      <a:lvl9pPr marL="15430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3143250"/>
            <a:ext cx="7886699" cy="868835"/>
          </a:xfrm>
        </p:spPr>
        <p:txBody>
          <a:bodyPr>
            <a:normAutofit fontScale="90000"/>
          </a:bodyPr>
          <a:lstStyle/>
          <a:p>
            <a:r>
              <a:rPr lang="en-US" dirty="0"/>
              <a:t>Boulder County Consumption-Based Emissions Inventory</a:t>
            </a:r>
          </a:p>
        </p:txBody>
      </p:sp>
      <p:sp>
        <p:nvSpPr>
          <p:cNvPr id="3" name="Subtitle 2"/>
          <p:cNvSpPr>
            <a:spLocks noGrp="1"/>
          </p:cNvSpPr>
          <p:nvPr>
            <p:ph type="subTitle" idx="1"/>
          </p:nvPr>
        </p:nvSpPr>
        <p:spPr/>
        <p:txBody>
          <a:bodyPr/>
          <a:lstStyle/>
          <a:p>
            <a:r>
              <a:rPr lang="en-US" dirty="0"/>
              <a:t>By Tim Broderick: Senior Sustainability Strategist, OSCAR</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8980-C438-E997-F630-3C2C4020CF8F}"/>
              </a:ext>
            </a:extLst>
          </p:cNvPr>
          <p:cNvSpPr>
            <a:spLocks noGrp="1"/>
          </p:cNvSpPr>
          <p:nvPr>
            <p:ph type="title"/>
          </p:nvPr>
        </p:nvSpPr>
        <p:spPr/>
        <p:txBody>
          <a:bodyPr/>
          <a:lstStyle/>
          <a:p>
            <a:r>
              <a:rPr lang="en-US" dirty="0"/>
              <a:t>Food</a:t>
            </a:r>
          </a:p>
        </p:txBody>
      </p:sp>
      <p:sp>
        <p:nvSpPr>
          <p:cNvPr id="3" name="Text Placeholder 2">
            <a:extLst>
              <a:ext uri="{FF2B5EF4-FFF2-40B4-BE49-F238E27FC236}">
                <a16:creationId xmlns:a16="http://schemas.microsoft.com/office/drawing/2014/main" id="{F1C4A67E-A1DC-47FC-D3E2-22587FC976B3}"/>
              </a:ext>
            </a:extLst>
          </p:cNvPr>
          <p:cNvSpPr>
            <a:spLocks noGrp="1"/>
          </p:cNvSpPr>
          <p:nvPr>
            <p:ph type="body" idx="1"/>
          </p:nvPr>
        </p:nvSpPr>
        <p:spPr>
          <a:xfrm>
            <a:off x="196440" y="1037215"/>
            <a:ext cx="4636818" cy="3416400"/>
          </a:xfrm>
        </p:spPr>
        <p:txBody>
          <a:bodyPr/>
          <a:lstStyle/>
          <a:p>
            <a:r>
              <a:rPr lang="en-US" sz="1400" dirty="0"/>
              <a:t>Elimination of the use of synthetic fertilizers on all public lands and private. This means alternatives such as compost and livestock nitrogen must be supported as supply chain alternatives.</a:t>
            </a:r>
          </a:p>
          <a:p>
            <a:r>
              <a:rPr lang="en-US" sz="1400" dirty="0"/>
              <a:t>Red meat tax, has impacts on both climate and public health. Tax would go directly towards supporting regenerative agriculture. Systems level change is build into the pricing structure the negative externalities of goods consumed.</a:t>
            </a:r>
          </a:p>
          <a:p>
            <a:r>
              <a:rPr lang="en-US" sz="1400" dirty="0"/>
              <a:t>Food waste diversion policy, tier 1 edible foot waste to food banks. Tier 2 compost which would increase availability of high quality compost and ties with the recent change of A1 organics policy of food waste only diversion.</a:t>
            </a:r>
          </a:p>
          <a:p>
            <a:endParaRPr lang="en-US" dirty="0"/>
          </a:p>
          <a:p>
            <a:endParaRPr lang="en-US" dirty="0"/>
          </a:p>
        </p:txBody>
      </p:sp>
      <p:pic>
        <p:nvPicPr>
          <p:cNvPr id="3074" name="Picture 2" descr="Farm-to-table agriculture thriving in Boulder County">
            <a:extLst>
              <a:ext uri="{FF2B5EF4-FFF2-40B4-BE49-F238E27FC236}">
                <a16:creationId xmlns:a16="http://schemas.microsoft.com/office/drawing/2014/main" id="{840E4438-7D83-127C-B63F-AED18C539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351" y="1462888"/>
            <a:ext cx="3914131" cy="260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6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7A69-5970-ED29-3C57-F2BF3DC6DB0D}"/>
              </a:ext>
            </a:extLst>
          </p:cNvPr>
          <p:cNvSpPr>
            <a:spLocks noGrp="1"/>
          </p:cNvSpPr>
          <p:nvPr>
            <p:ph type="title"/>
          </p:nvPr>
        </p:nvSpPr>
        <p:spPr/>
        <p:txBody>
          <a:bodyPr/>
          <a:lstStyle/>
          <a:p>
            <a:r>
              <a:rPr lang="en-US" dirty="0"/>
              <a:t>Goods</a:t>
            </a:r>
          </a:p>
        </p:txBody>
      </p:sp>
      <p:sp>
        <p:nvSpPr>
          <p:cNvPr id="3" name="Text Placeholder 2">
            <a:extLst>
              <a:ext uri="{FF2B5EF4-FFF2-40B4-BE49-F238E27FC236}">
                <a16:creationId xmlns:a16="http://schemas.microsoft.com/office/drawing/2014/main" id="{4630B942-B620-1350-B296-11018CCD7C7D}"/>
              </a:ext>
            </a:extLst>
          </p:cNvPr>
          <p:cNvSpPr>
            <a:spLocks noGrp="1"/>
          </p:cNvSpPr>
          <p:nvPr>
            <p:ph type="body" idx="1"/>
          </p:nvPr>
        </p:nvSpPr>
        <p:spPr>
          <a:xfrm>
            <a:off x="311700" y="1152475"/>
            <a:ext cx="4498505" cy="3416400"/>
          </a:xfrm>
        </p:spPr>
        <p:txBody>
          <a:bodyPr/>
          <a:lstStyle/>
          <a:p>
            <a:r>
              <a:rPr lang="en-US" sz="1600" dirty="0"/>
              <a:t>EPR extension to all categories of consumed goods starting with furniture and household appliances (durable goods). Systems level change is build into the pricing structure the negative externalities of goods consumed.</a:t>
            </a:r>
          </a:p>
          <a:p>
            <a:r>
              <a:rPr lang="en-US" sz="1600" dirty="0"/>
              <a:t>Support building code and land use development to support dense / small footprint housing.</a:t>
            </a:r>
          </a:p>
          <a:p>
            <a:r>
              <a:rPr lang="en-US" sz="1600" dirty="0"/>
              <a:t>Develop a program to work with existing manufacturers (10% of the states manufacturing) to decrease scope 3 emissions.</a:t>
            </a:r>
          </a:p>
          <a:p>
            <a:endParaRPr lang="en-US" dirty="0"/>
          </a:p>
        </p:txBody>
      </p:sp>
      <p:pic>
        <p:nvPicPr>
          <p:cNvPr id="5122" name="Picture 2" descr="Five Things You May Not Know You Can Recycle | City of Boulder">
            <a:extLst>
              <a:ext uri="{FF2B5EF4-FFF2-40B4-BE49-F238E27FC236}">
                <a16:creationId xmlns:a16="http://schemas.microsoft.com/office/drawing/2014/main" id="{83A91A54-4485-253C-79C5-0FCFB940A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087" y="1737677"/>
            <a:ext cx="3588444" cy="200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66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A73F-28CA-5A36-5229-94DC2A4C2DFC}"/>
              </a:ext>
            </a:extLst>
          </p:cNvPr>
          <p:cNvSpPr>
            <a:spLocks noGrp="1"/>
          </p:cNvSpPr>
          <p:nvPr>
            <p:ph type="title"/>
          </p:nvPr>
        </p:nvSpPr>
        <p:spPr/>
        <p:txBody>
          <a:bodyPr/>
          <a:lstStyle/>
          <a:p>
            <a:r>
              <a:rPr lang="en-US" dirty="0"/>
              <a:t>Services</a:t>
            </a:r>
          </a:p>
        </p:txBody>
      </p:sp>
      <p:sp>
        <p:nvSpPr>
          <p:cNvPr id="3" name="Text Placeholder 2">
            <a:extLst>
              <a:ext uri="{FF2B5EF4-FFF2-40B4-BE49-F238E27FC236}">
                <a16:creationId xmlns:a16="http://schemas.microsoft.com/office/drawing/2014/main" id="{B320AEF7-A4C1-C299-092E-5078291320A6}"/>
              </a:ext>
            </a:extLst>
          </p:cNvPr>
          <p:cNvSpPr>
            <a:spLocks noGrp="1"/>
          </p:cNvSpPr>
          <p:nvPr>
            <p:ph type="body" idx="1"/>
          </p:nvPr>
        </p:nvSpPr>
        <p:spPr>
          <a:xfrm>
            <a:off x="311700" y="1152475"/>
            <a:ext cx="4775130" cy="3416400"/>
          </a:xfrm>
        </p:spPr>
        <p:txBody>
          <a:bodyPr/>
          <a:lstStyle/>
          <a:p>
            <a:r>
              <a:rPr lang="en-US" dirty="0"/>
              <a:t>Accelerate the work of green businuess programs across the county with data sets on industry specific consumption impacts.</a:t>
            </a:r>
          </a:p>
          <a:p>
            <a:r>
              <a:rPr lang="en-US" dirty="0"/>
              <a:t>Collaborate with existing programs to engage healthcare services specifically to decrease their carbon footprint.</a:t>
            </a:r>
          </a:p>
          <a:p>
            <a:r>
              <a:rPr lang="en-US" dirty="0"/>
              <a:t>Systems level change is build into the pricing structure the negative externalities of services consumed.</a:t>
            </a:r>
          </a:p>
          <a:p>
            <a:endParaRPr lang="en-US" dirty="0"/>
          </a:p>
        </p:txBody>
      </p:sp>
      <p:pic>
        <p:nvPicPr>
          <p:cNvPr id="6146" name="Picture 2" descr="Affiliated Hospitals">
            <a:extLst>
              <a:ext uri="{FF2B5EF4-FFF2-40B4-BE49-F238E27FC236}">
                <a16:creationId xmlns:a16="http://schemas.microsoft.com/office/drawing/2014/main" id="{36624B08-B3F7-C4ED-3AC1-60EDF3BA7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666" y="1522936"/>
            <a:ext cx="3331603" cy="209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485960"/>
                </a:solidFill>
                <a:latin typeface="Raleway"/>
                <a:ea typeface="Raleway"/>
                <a:cs typeface="Raleway"/>
                <a:sym typeface="Raleway"/>
              </a:rPr>
              <a:t>Discussion / Q&amp;A</a:t>
            </a:r>
            <a:endParaRPr b="1" dirty="0">
              <a:solidFill>
                <a:srgbClr val="485960"/>
              </a:solidFill>
              <a:latin typeface="Raleway"/>
              <a:ea typeface="Raleway"/>
              <a:cs typeface="Raleway"/>
              <a:sym typeface="Raleway"/>
            </a:endParaRPr>
          </a:p>
        </p:txBody>
      </p:sp>
    </p:spTree>
    <p:extLst>
      <p:ext uri="{BB962C8B-B14F-4D97-AF65-F5344CB8AC3E}">
        <p14:creationId xmlns:p14="http://schemas.microsoft.com/office/powerpoint/2010/main" val="296772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9992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863D"/>
                </a:solidFill>
                <a:latin typeface="Raleway"/>
                <a:ea typeface="Raleway"/>
                <a:cs typeface="Raleway"/>
                <a:sym typeface="Raleway"/>
              </a:rPr>
              <a:t>What is a Consumption-Based Emissions Inventory?</a:t>
            </a:r>
            <a:endParaRPr b="1" dirty="0">
              <a:solidFill>
                <a:srgbClr val="00863D"/>
              </a:solidFill>
              <a:latin typeface="Raleway"/>
              <a:ea typeface="Raleway"/>
              <a:cs typeface="Raleway"/>
              <a:sym typeface="Raleway"/>
            </a:endParaRPr>
          </a:p>
        </p:txBody>
      </p:sp>
      <p:sp>
        <p:nvSpPr>
          <p:cNvPr id="65" name="Google Shape;65;p14"/>
          <p:cNvSpPr txBox="1">
            <a:spLocks noGrp="1"/>
          </p:cNvSpPr>
          <p:nvPr>
            <p:ph type="body" idx="1"/>
          </p:nvPr>
        </p:nvSpPr>
        <p:spPr>
          <a:xfrm>
            <a:off x="678370" y="1409580"/>
            <a:ext cx="4184886" cy="3502809"/>
          </a:xfrm>
          <a:prstGeom prst="rect">
            <a:avLst/>
          </a:prstGeom>
        </p:spPr>
        <p:txBody>
          <a:bodyPr spcFirstLastPara="1" wrap="square" lIns="91425" tIns="91425" rIns="91425" bIns="91425" anchor="t" anchorCtr="0">
            <a:noAutofit/>
          </a:bodyPr>
          <a:lstStyle/>
          <a:p>
            <a:pPr marL="0" indent="0">
              <a:buNone/>
            </a:pPr>
            <a:r>
              <a:rPr lang="en-US" i="0" dirty="0">
                <a:solidFill>
                  <a:schemeClr val="tx1"/>
                </a:solidFill>
                <a:effectLst/>
                <a:latin typeface="Raleway" pitchFamily="2" charset="77"/>
              </a:rPr>
              <a:t>A consumption-based emissions inventory (CBEI) calculates the greenhouse gas (GHG) emissions associated with </a:t>
            </a:r>
            <a:r>
              <a:rPr lang="en-US" b="0" i="0" dirty="0">
                <a:solidFill>
                  <a:schemeClr val="tx1"/>
                </a:solidFill>
                <a:effectLst/>
                <a:latin typeface="Gotham Narrow" pitchFamily="2" charset="77"/>
              </a:rPr>
              <a:t>producing, transporting, using, and disposing of products and services consumed by a particular community </a:t>
            </a:r>
            <a:r>
              <a:rPr lang="en-US" i="0" dirty="0">
                <a:solidFill>
                  <a:schemeClr val="tx1"/>
                </a:solidFill>
                <a:effectLst/>
                <a:latin typeface="Raleway" pitchFamily="2" charset="77"/>
              </a:rPr>
              <a:t>in a given year. </a:t>
            </a:r>
            <a:r>
              <a:rPr lang="en-US" i="1" dirty="0">
                <a:solidFill>
                  <a:schemeClr val="tx1"/>
                </a:solidFill>
                <a:latin typeface="Raleway" pitchFamily="2" charset="77"/>
              </a:rPr>
              <a:t>(USDN Sustainable Consumption Toolkit)</a:t>
            </a:r>
            <a:endParaRPr lang="en-US" dirty="0">
              <a:solidFill>
                <a:schemeClr val="tx1"/>
              </a:solidFill>
              <a:latin typeface="Raleway" pitchFamily="2" charset="77"/>
            </a:endParaRPr>
          </a:p>
        </p:txBody>
      </p:sp>
      <p:pic>
        <p:nvPicPr>
          <p:cNvPr id="3" name="Picture 2">
            <a:extLst>
              <a:ext uri="{FF2B5EF4-FFF2-40B4-BE49-F238E27FC236}">
                <a16:creationId xmlns:a16="http://schemas.microsoft.com/office/drawing/2014/main" id="{04F1C56A-4C69-2CC7-D75D-DE81AD0ABA32}"/>
              </a:ext>
            </a:extLst>
          </p:cNvPr>
          <p:cNvPicPr>
            <a:picLocks noChangeAspect="1"/>
          </p:cNvPicPr>
          <p:nvPr/>
        </p:nvPicPr>
        <p:blipFill>
          <a:blip r:embed="rId3"/>
          <a:stretch>
            <a:fillRect/>
          </a:stretch>
        </p:blipFill>
        <p:spPr>
          <a:xfrm>
            <a:off x="5114492" y="1409580"/>
            <a:ext cx="2516226" cy="2875687"/>
          </a:xfrm>
          <a:prstGeom prst="rect">
            <a:avLst/>
          </a:prstGeom>
        </p:spPr>
      </p:pic>
      <p:sp>
        <p:nvSpPr>
          <p:cNvPr id="4" name="Google Shape;65;p14">
            <a:extLst>
              <a:ext uri="{FF2B5EF4-FFF2-40B4-BE49-F238E27FC236}">
                <a16:creationId xmlns:a16="http://schemas.microsoft.com/office/drawing/2014/main" id="{DC9987C8-7520-A00F-096A-0240CAE8553C}"/>
              </a:ext>
            </a:extLst>
          </p:cNvPr>
          <p:cNvSpPr txBox="1">
            <a:spLocks/>
          </p:cNvSpPr>
          <p:nvPr/>
        </p:nvSpPr>
        <p:spPr>
          <a:xfrm>
            <a:off x="5114492" y="4285267"/>
            <a:ext cx="2092443" cy="5249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6DA9"/>
              </a:buClr>
              <a:buSzPts val="1800"/>
              <a:buFont typeface="Open Sans"/>
              <a:buChar char="●"/>
              <a:defRPr sz="1800" b="0" i="0" u="none" strike="noStrike" cap="none">
                <a:solidFill>
                  <a:srgbClr val="485960"/>
                </a:solidFill>
                <a:latin typeface="Open Sans"/>
                <a:ea typeface="Open Sans"/>
                <a:cs typeface="Open Sans"/>
                <a:sym typeface="Open Sans"/>
              </a:defRPr>
            </a:lvl1pPr>
            <a:lvl2pPr marL="914400" marR="0" lvl="1" indent="-317500" algn="l" rtl="0">
              <a:lnSpc>
                <a:spcPct val="115000"/>
              </a:lnSpc>
              <a:spcBef>
                <a:spcPts val="1600"/>
              </a:spcBef>
              <a:spcAft>
                <a:spcPts val="0"/>
              </a:spcAft>
              <a:buClr>
                <a:srgbClr val="006DA9"/>
              </a:buClr>
              <a:buSzPts val="1400"/>
              <a:buFont typeface="Open Sans"/>
              <a:buChar char="○"/>
              <a:defRPr sz="1400" b="0" i="0" u="none" strike="noStrike" cap="none">
                <a:solidFill>
                  <a:srgbClr val="485960"/>
                </a:solidFill>
                <a:latin typeface="Open Sans"/>
                <a:ea typeface="Open Sans"/>
                <a:cs typeface="Open Sans"/>
                <a:sym typeface="Open Sans"/>
              </a:defRPr>
            </a:lvl2pPr>
            <a:lvl3pPr marL="1371600" marR="0" lvl="2" indent="-317500" algn="l" rtl="0">
              <a:lnSpc>
                <a:spcPct val="115000"/>
              </a:lnSpc>
              <a:spcBef>
                <a:spcPts val="1600"/>
              </a:spcBef>
              <a:spcAft>
                <a:spcPts val="0"/>
              </a:spcAft>
              <a:buClr>
                <a:srgbClr val="00863D"/>
              </a:buClr>
              <a:buSzPts val="1400"/>
              <a:buFont typeface="Open Sans"/>
              <a:buChar char="■"/>
              <a:defRPr sz="1400" b="0" i="0" u="none" strike="noStrike" cap="none">
                <a:solidFill>
                  <a:srgbClr val="485960"/>
                </a:solidFill>
                <a:latin typeface="Open Sans"/>
                <a:ea typeface="Open Sans"/>
                <a:cs typeface="Open Sans"/>
                <a:sym typeface="Open Sans"/>
              </a:defRPr>
            </a:lvl3pPr>
            <a:lvl4pPr marL="1828800" marR="0" lvl="3" indent="-317500" algn="l" rtl="0">
              <a:lnSpc>
                <a:spcPct val="115000"/>
              </a:lnSpc>
              <a:spcBef>
                <a:spcPts val="1600"/>
              </a:spcBef>
              <a:spcAft>
                <a:spcPts val="0"/>
              </a:spcAft>
              <a:buClr>
                <a:srgbClr val="006DA9"/>
              </a:buClr>
              <a:buSzPts val="1400"/>
              <a:buFont typeface="Open Sans"/>
              <a:buChar char="●"/>
              <a:defRPr sz="1400" b="0" i="0" u="none" strike="noStrike" cap="none">
                <a:solidFill>
                  <a:srgbClr val="485960"/>
                </a:solidFill>
                <a:latin typeface="Open Sans"/>
                <a:ea typeface="Open Sans"/>
                <a:cs typeface="Open Sans"/>
                <a:sym typeface="Open Sans"/>
              </a:defRPr>
            </a:lvl4pPr>
            <a:lvl5pPr marL="2286000" marR="0" lvl="4" indent="-317500" algn="l" rtl="0">
              <a:lnSpc>
                <a:spcPct val="115000"/>
              </a:lnSpc>
              <a:spcBef>
                <a:spcPts val="1600"/>
              </a:spcBef>
              <a:spcAft>
                <a:spcPts val="0"/>
              </a:spcAft>
              <a:buClr>
                <a:srgbClr val="00863D"/>
              </a:buClr>
              <a:buSzPts val="1400"/>
              <a:buFont typeface="Open Sans"/>
              <a:buChar char="○"/>
              <a:defRPr sz="1400" b="0" i="0" u="none" strike="noStrike" cap="none">
                <a:solidFill>
                  <a:srgbClr val="485960"/>
                </a:solidFill>
                <a:latin typeface="Open Sans"/>
                <a:ea typeface="Open Sans"/>
                <a:cs typeface="Open Sans"/>
                <a:sym typeface="Open Sans"/>
              </a:defRPr>
            </a:lvl5pPr>
            <a:lvl6pPr marL="2743200" marR="0" lvl="5" indent="-317500" algn="l" rtl="0">
              <a:lnSpc>
                <a:spcPct val="115000"/>
              </a:lnSpc>
              <a:spcBef>
                <a:spcPts val="1600"/>
              </a:spcBef>
              <a:spcAft>
                <a:spcPts val="0"/>
              </a:spcAft>
              <a:buClr>
                <a:srgbClr val="485960"/>
              </a:buClr>
              <a:buSzPts val="1400"/>
              <a:buFont typeface="Open Sans"/>
              <a:buChar char="■"/>
              <a:defRPr sz="1400" b="0" i="0" u="none" strike="noStrike" cap="none">
                <a:solidFill>
                  <a:srgbClr val="485960"/>
                </a:solidFill>
                <a:latin typeface="Open Sans"/>
                <a:ea typeface="Open Sans"/>
                <a:cs typeface="Open Sans"/>
                <a:sym typeface="Open Sans"/>
              </a:defRPr>
            </a:lvl6pPr>
            <a:lvl7pPr marL="3200400" marR="0" lvl="6" indent="-317500" algn="l" rtl="0">
              <a:lnSpc>
                <a:spcPct val="115000"/>
              </a:lnSpc>
              <a:spcBef>
                <a:spcPts val="1600"/>
              </a:spcBef>
              <a:spcAft>
                <a:spcPts val="0"/>
              </a:spcAft>
              <a:buClr>
                <a:srgbClr val="485960"/>
              </a:buClr>
              <a:buSzPts val="1400"/>
              <a:buFont typeface="Open Sans"/>
              <a:buChar char="●"/>
              <a:defRPr sz="1400" b="0" i="0" u="none" strike="noStrike" cap="none">
                <a:solidFill>
                  <a:srgbClr val="485960"/>
                </a:solidFill>
                <a:latin typeface="Open Sans"/>
                <a:ea typeface="Open Sans"/>
                <a:cs typeface="Open Sans"/>
                <a:sym typeface="Open Sans"/>
              </a:defRPr>
            </a:lvl7pPr>
            <a:lvl8pPr marL="3657600" marR="0" lvl="7" indent="-317500" algn="l" rtl="0">
              <a:lnSpc>
                <a:spcPct val="115000"/>
              </a:lnSpc>
              <a:spcBef>
                <a:spcPts val="1600"/>
              </a:spcBef>
              <a:spcAft>
                <a:spcPts val="0"/>
              </a:spcAft>
              <a:buClr>
                <a:srgbClr val="485960"/>
              </a:buClr>
              <a:buSzPts val="1400"/>
              <a:buFont typeface="Open Sans"/>
              <a:buChar char="○"/>
              <a:defRPr sz="1400" b="0" i="0" u="none" strike="noStrike" cap="none">
                <a:solidFill>
                  <a:srgbClr val="485960"/>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rgbClr val="485960"/>
              </a:buClr>
              <a:buSzPts val="1400"/>
              <a:buFont typeface="Open Sans"/>
              <a:buChar char="■"/>
              <a:defRPr sz="1400" b="0" i="0" u="none" strike="noStrike" cap="none">
                <a:solidFill>
                  <a:srgbClr val="485960"/>
                </a:solidFill>
                <a:latin typeface="Open Sans"/>
                <a:ea typeface="Open Sans"/>
                <a:cs typeface="Open Sans"/>
                <a:sym typeface="Open Sans"/>
              </a:defRPr>
            </a:lvl9pPr>
          </a:lstStyle>
          <a:p>
            <a:pPr marL="0" indent="0">
              <a:buFont typeface="Open Sans"/>
              <a:buNone/>
            </a:pPr>
            <a:r>
              <a:rPr lang="en-US" sz="1000" i="1" dirty="0">
                <a:solidFill>
                  <a:schemeClr val="tx1"/>
                </a:solidFill>
                <a:latin typeface="Raleway" pitchFamily="2" charset="77"/>
              </a:rPr>
              <a:t>Source: C40 Cities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1B4B-8AFF-DBD9-5D3C-A8AFD5F5092A}"/>
              </a:ext>
            </a:extLst>
          </p:cNvPr>
          <p:cNvSpPr>
            <a:spLocks noGrp="1"/>
          </p:cNvSpPr>
          <p:nvPr>
            <p:ph type="title"/>
          </p:nvPr>
        </p:nvSpPr>
        <p:spPr>
          <a:xfrm>
            <a:off x="311700" y="322739"/>
            <a:ext cx="8520600" cy="572700"/>
          </a:xfrm>
        </p:spPr>
        <p:txBody>
          <a:bodyPr/>
          <a:lstStyle/>
          <a:p>
            <a:r>
              <a:rPr lang="en-US" dirty="0"/>
              <a:t>Why CBEIs Matter</a:t>
            </a:r>
          </a:p>
        </p:txBody>
      </p:sp>
      <p:sp>
        <p:nvSpPr>
          <p:cNvPr id="3" name="Text Placeholder 2">
            <a:extLst>
              <a:ext uri="{FF2B5EF4-FFF2-40B4-BE49-F238E27FC236}">
                <a16:creationId xmlns:a16="http://schemas.microsoft.com/office/drawing/2014/main" id="{8581E2AA-6A1B-0BF8-34C5-D5E1B27E30C1}"/>
              </a:ext>
            </a:extLst>
          </p:cNvPr>
          <p:cNvSpPr>
            <a:spLocks noGrp="1"/>
          </p:cNvSpPr>
          <p:nvPr>
            <p:ph type="body" idx="1"/>
          </p:nvPr>
        </p:nvSpPr>
        <p:spPr>
          <a:xfrm>
            <a:off x="311700" y="1052583"/>
            <a:ext cx="8520600" cy="3416400"/>
          </a:xfrm>
        </p:spPr>
        <p:txBody>
          <a:bodyPr/>
          <a:lstStyle/>
          <a:p>
            <a:pPr marL="114300" indent="0">
              <a:buNone/>
            </a:pPr>
            <a:r>
              <a:rPr lang="en-US" b="0" i="0" dirty="0">
                <a:solidFill>
                  <a:srgbClr val="333333"/>
                </a:solidFill>
                <a:effectLst/>
                <a:latin typeface="Helvetica Neue"/>
              </a:rPr>
              <a:t>“There are only a handful of Consumption-based Inventories. Their results, however, are striking because they highlight the large percentage of GHGs that are not being measured and tracked. Given the oft-quoted maxim, “what gets measured gets managed,” the failure to track GHGs associated with the local consumption of goods, food, and services has dire implications for what is measured and managed. Failure to measure consumption-based GHGs provides incomplete data to local governments and citizens. Without the complete data, meaningful and targeted climate mitigation regulation is extraordinarily difficult.”</a:t>
            </a:r>
            <a:r>
              <a:rPr lang="en-US" i="1" dirty="0">
                <a:solidFill>
                  <a:srgbClr val="333333"/>
                </a:solidFill>
                <a:latin typeface="Helvetica Neue"/>
              </a:rPr>
              <a:t>- Jonathan Rosenbloom, University of Colorado Law Review; Outsourced Emissions: Why Local Governments Should Track and Measure Consumption-Based Greenhouse Gases March 18, 2021</a:t>
            </a:r>
            <a:endParaRPr lang="en-US" i="1" dirty="0"/>
          </a:p>
        </p:txBody>
      </p:sp>
    </p:spTree>
    <p:extLst>
      <p:ext uri="{BB962C8B-B14F-4D97-AF65-F5344CB8AC3E}">
        <p14:creationId xmlns:p14="http://schemas.microsoft.com/office/powerpoint/2010/main" val="119513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863D"/>
                </a:solidFill>
                <a:latin typeface="Raleway"/>
                <a:ea typeface="Raleway"/>
                <a:cs typeface="Raleway"/>
                <a:sym typeface="Raleway"/>
              </a:rPr>
              <a:t>Consumption-Based Emissions Inventory Overview</a:t>
            </a:r>
            <a:endParaRPr b="1" dirty="0">
              <a:solidFill>
                <a:srgbClr val="00863D"/>
              </a:solidFill>
              <a:latin typeface="Raleway"/>
              <a:ea typeface="Raleway"/>
              <a:cs typeface="Raleway"/>
              <a:sym typeface="Raleway"/>
            </a:endParaRPr>
          </a:p>
        </p:txBody>
      </p:sp>
      <p:sp>
        <p:nvSpPr>
          <p:cNvPr id="65" name="Google Shape;65;p14"/>
          <p:cNvSpPr txBox="1">
            <a:spLocks noGrp="1"/>
          </p:cNvSpPr>
          <p:nvPr>
            <p:ph type="body" idx="1"/>
          </p:nvPr>
        </p:nvSpPr>
        <p:spPr>
          <a:xfrm>
            <a:off x="311700" y="1629848"/>
            <a:ext cx="8520600" cy="3122963"/>
          </a:xfrm>
          <a:prstGeom prst="rect">
            <a:avLst/>
          </a:prstGeom>
        </p:spPr>
        <p:txBody>
          <a:bodyPr spcFirstLastPara="1" wrap="square" lIns="91425" tIns="91425" rIns="91425" bIns="91425" anchor="t" anchorCtr="0">
            <a:noAutofit/>
          </a:bodyPr>
          <a:lstStyle/>
          <a:p>
            <a:r>
              <a:rPr lang="en-US" dirty="0">
                <a:solidFill>
                  <a:schemeClr val="bg2"/>
                </a:solidFill>
              </a:rPr>
              <a:t>5 household consumption categories:</a:t>
            </a:r>
          </a:p>
          <a:p>
            <a:pPr lvl="1">
              <a:spcBef>
                <a:spcPts val="0"/>
              </a:spcBef>
              <a:buClr>
                <a:srgbClr val="236DA9"/>
              </a:buClr>
            </a:pPr>
            <a:r>
              <a:rPr lang="en-US" dirty="0">
                <a:solidFill>
                  <a:schemeClr val="bg2"/>
                </a:solidFill>
              </a:rPr>
              <a:t>Transportation, housing, food, goods, &amp; services of </a:t>
            </a:r>
            <a:r>
              <a:rPr lang="en-US" u="sng" dirty="0">
                <a:solidFill>
                  <a:schemeClr val="bg2"/>
                </a:solidFill>
              </a:rPr>
              <a:t>residents</a:t>
            </a:r>
          </a:p>
          <a:p>
            <a:r>
              <a:rPr lang="en-US" dirty="0">
                <a:solidFill>
                  <a:schemeClr val="bg2"/>
                </a:solidFill>
              </a:rPr>
              <a:t>Driven by 6 key characteristics:</a:t>
            </a:r>
          </a:p>
          <a:p>
            <a:endParaRPr lang="en-US" sz="1500" dirty="0">
              <a:solidFill>
                <a:schemeClr val="bg2"/>
              </a:solidFill>
            </a:endParaRPr>
          </a:p>
          <a:p>
            <a:endParaRPr lang="en-US" sz="1500" dirty="0">
              <a:solidFill>
                <a:schemeClr val="bg2"/>
              </a:solidFill>
            </a:endParaRPr>
          </a:p>
          <a:p>
            <a:endParaRPr lang="en-US" sz="1500" dirty="0">
              <a:solidFill>
                <a:schemeClr val="bg2"/>
              </a:solidFill>
            </a:endParaRPr>
          </a:p>
          <a:p>
            <a:r>
              <a:rPr lang="en-US" dirty="0">
                <a:solidFill>
                  <a:schemeClr val="bg2"/>
                </a:solidFill>
              </a:rPr>
              <a:t>Average household characteristics</a:t>
            </a:r>
          </a:p>
          <a:p>
            <a:r>
              <a:rPr lang="en-US" dirty="0">
                <a:solidFill>
                  <a:schemeClr val="bg2"/>
                </a:solidFill>
              </a:rPr>
              <a:t>Includes incorporated + unincorporated communities</a:t>
            </a:r>
          </a:p>
        </p:txBody>
      </p:sp>
      <p:sp>
        <p:nvSpPr>
          <p:cNvPr id="7" name="TextBox 3">
            <a:extLst>
              <a:ext uri="{FF2B5EF4-FFF2-40B4-BE49-F238E27FC236}">
                <a16:creationId xmlns:a16="http://schemas.microsoft.com/office/drawing/2014/main" id="{01A897EE-61EC-8546-A301-A587439911C6}"/>
              </a:ext>
            </a:extLst>
          </p:cNvPr>
          <p:cNvSpPr txBox="1"/>
          <p:nvPr/>
        </p:nvSpPr>
        <p:spPr>
          <a:xfrm>
            <a:off x="671934" y="2609151"/>
            <a:ext cx="5445086" cy="1060290"/>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Income</a:t>
            </a:r>
          </a:p>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Household size</a:t>
            </a:r>
          </a:p>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Home size (# rooms)</a:t>
            </a:r>
          </a:p>
          <a:p>
            <a:pPr marL="514350" indent="-285750">
              <a:lnSpc>
                <a:spcPct val="90000"/>
              </a:lnSpc>
              <a:spcBef>
                <a:spcPts val="500"/>
              </a:spcBef>
              <a:buClr>
                <a:srgbClr val="236DA9"/>
              </a:buClr>
              <a:buFont typeface="Courier New" panose="02070309020205020404" pitchFamily="49" charset="0"/>
              <a:buChar char="o"/>
            </a:pPr>
            <a:endPar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Home ownership</a:t>
            </a:r>
          </a:p>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Vehicle ownership</a:t>
            </a:r>
          </a:p>
          <a:p>
            <a:pPr marL="514350" indent="-285750">
              <a:lnSpc>
                <a:spcPct val="90000"/>
              </a:lnSpc>
              <a:spcBef>
                <a:spcPts val="500"/>
              </a:spcBef>
              <a:buClr>
                <a:srgbClr val="236DA9"/>
              </a:buClr>
              <a:buFont typeface="Courier New" panose="02070309020205020404" pitchFamily="49" charset="0"/>
              <a:buChar char="o"/>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Educational attainment</a:t>
            </a:r>
          </a:p>
        </p:txBody>
      </p:sp>
    </p:spTree>
    <p:extLst>
      <p:ext uri="{BB962C8B-B14F-4D97-AF65-F5344CB8AC3E}">
        <p14:creationId xmlns:p14="http://schemas.microsoft.com/office/powerpoint/2010/main" val="68028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863D"/>
                </a:solidFill>
                <a:latin typeface="Raleway"/>
                <a:ea typeface="Raleway"/>
                <a:cs typeface="Raleway"/>
                <a:sym typeface="Raleway"/>
              </a:rPr>
              <a:t>Consumption-Based Inventory</a:t>
            </a:r>
            <a:endParaRPr b="1" dirty="0">
              <a:solidFill>
                <a:srgbClr val="00863D"/>
              </a:solidFill>
              <a:latin typeface="Raleway"/>
              <a:ea typeface="Raleway"/>
              <a:cs typeface="Raleway"/>
              <a:sym typeface="Raleway"/>
            </a:endParaRPr>
          </a:p>
        </p:txBody>
      </p:sp>
      <p:sp>
        <p:nvSpPr>
          <p:cNvPr id="6" name="TextBox 5">
            <a:extLst>
              <a:ext uri="{FF2B5EF4-FFF2-40B4-BE49-F238E27FC236}">
                <a16:creationId xmlns:a16="http://schemas.microsoft.com/office/drawing/2014/main" id="{CCA8210F-E764-5149-A2E2-FAA224FA6FA6}"/>
              </a:ext>
            </a:extLst>
          </p:cNvPr>
          <p:cNvSpPr txBox="1"/>
          <p:nvPr/>
        </p:nvSpPr>
        <p:spPr>
          <a:xfrm>
            <a:off x="5875281" y="986194"/>
            <a:ext cx="2879835" cy="2677656"/>
          </a:xfrm>
          <a:prstGeom prst="rect">
            <a:avLst/>
          </a:prstGeom>
          <a:noFill/>
        </p:spPr>
        <p:txBody>
          <a:bodyPr wrap="square" rtlCol="0">
            <a:spAutoFit/>
          </a:bodyPr>
          <a:lstStyle/>
          <a:p>
            <a:r>
              <a:rPr lang="en-US" u="sng" dirty="0">
                <a:latin typeface="Open Sans" panose="020B0606030504020204" pitchFamily="34" charset="0"/>
                <a:ea typeface="Open Sans" panose="020B0606030504020204" pitchFamily="34" charset="0"/>
                <a:cs typeface="Open Sans" panose="020B0606030504020204" pitchFamily="34" charset="0"/>
              </a:rPr>
              <a:t>2021 CBEI: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45 MTCO</a:t>
            </a:r>
            <a:r>
              <a:rPr lang="en-US" baseline="-25000" dirty="0">
                <a:latin typeface="Open Sans" panose="020B0606030504020204" pitchFamily="34" charset="0"/>
                <a:ea typeface="Open Sans" panose="020B0606030504020204" pitchFamily="34" charset="0"/>
                <a:cs typeface="Open Sans" panose="020B0606030504020204" pitchFamily="34" charset="0"/>
              </a:rPr>
              <a:t>2</a:t>
            </a:r>
            <a:r>
              <a:rPr lang="en-US" dirty="0">
                <a:latin typeface="Open Sans" panose="020B0606030504020204" pitchFamily="34" charset="0"/>
                <a:ea typeface="Open Sans" panose="020B0606030504020204" pitchFamily="34" charset="0"/>
                <a:cs typeface="Open Sans" panose="020B0606030504020204" pitchFamily="34" charset="0"/>
              </a:rPr>
              <a:t>e per HH</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19 MTCO</a:t>
            </a:r>
            <a:r>
              <a:rPr lang="en-US" baseline="-25000" dirty="0">
                <a:latin typeface="Open Sans" panose="020B0606030504020204" pitchFamily="34" charset="0"/>
                <a:ea typeface="Open Sans" panose="020B0606030504020204" pitchFamily="34" charset="0"/>
                <a:cs typeface="Open Sans" panose="020B0606030504020204" pitchFamily="34" charset="0"/>
              </a:rPr>
              <a:t>2</a:t>
            </a:r>
            <a:r>
              <a:rPr lang="en-US" dirty="0">
                <a:latin typeface="Open Sans" panose="020B0606030504020204" pitchFamily="34" charset="0"/>
                <a:ea typeface="Open Sans" panose="020B0606030504020204" pitchFamily="34" charset="0"/>
                <a:cs typeface="Open Sans" panose="020B0606030504020204" pitchFamily="34" charset="0"/>
              </a:rPr>
              <a:t>e per person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6 million MTCO</a:t>
            </a:r>
            <a:r>
              <a:rPr lang="en-US" baseline="-25000" dirty="0">
                <a:latin typeface="Open Sans" panose="020B0606030504020204" pitchFamily="34" charset="0"/>
                <a:ea typeface="Open Sans" panose="020B0606030504020204" pitchFamily="34" charset="0"/>
                <a:cs typeface="Open Sans" panose="020B0606030504020204" pitchFamily="34" charset="0"/>
              </a:rPr>
              <a:t>2</a:t>
            </a:r>
            <a:r>
              <a:rPr lang="en-US" dirty="0">
                <a:latin typeface="Open Sans" panose="020B0606030504020204" pitchFamily="34" charset="0"/>
                <a:ea typeface="Open Sans" panose="020B0606030504020204" pitchFamily="34" charset="0"/>
                <a:cs typeface="Open Sans" panose="020B0606030504020204" pitchFamily="34" charset="0"/>
              </a:rPr>
              <a:t>e countywide</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Consumption-based approach: +43%</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u="sng" dirty="0">
                <a:latin typeface="Open Sans" panose="020B0606030504020204" pitchFamily="34" charset="0"/>
                <a:ea typeface="Open Sans" panose="020B0606030504020204" pitchFamily="34" charset="0"/>
                <a:cs typeface="Open Sans" panose="020B0606030504020204" pitchFamily="34" charset="0"/>
              </a:rPr>
              <a:t>2021 GHG Inventory: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13 MTCO</a:t>
            </a:r>
            <a:r>
              <a:rPr lang="en-US" baseline="-25000" dirty="0">
                <a:latin typeface="Open Sans" panose="020B0606030504020204" pitchFamily="34" charset="0"/>
                <a:ea typeface="Open Sans" panose="020B0606030504020204" pitchFamily="34" charset="0"/>
                <a:cs typeface="Open Sans" panose="020B0606030504020204" pitchFamily="34" charset="0"/>
              </a:rPr>
              <a:t>2</a:t>
            </a:r>
            <a:r>
              <a:rPr lang="en-US" dirty="0">
                <a:latin typeface="Open Sans" panose="020B0606030504020204" pitchFamily="34" charset="0"/>
                <a:ea typeface="Open Sans" panose="020B0606030504020204" pitchFamily="34" charset="0"/>
                <a:cs typeface="Open Sans" panose="020B0606030504020204" pitchFamily="34" charset="0"/>
              </a:rPr>
              <a:t>e per person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4.2 million MTCO</a:t>
            </a:r>
            <a:r>
              <a:rPr lang="en-US" baseline="-25000" dirty="0">
                <a:latin typeface="Open Sans" panose="020B0606030504020204" pitchFamily="34" charset="0"/>
                <a:ea typeface="Open Sans" panose="020B0606030504020204" pitchFamily="34" charset="0"/>
                <a:cs typeface="Open Sans" panose="020B0606030504020204" pitchFamily="34" charset="0"/>
              </a:rPr>
              <a:t>2</a:t>
            </a:r>
            <a:r>
              <a:rPr lang="en-US" dirty="0">
                <a:latin typeface="Open Sans" panose="020B0606030504020204" pitchFamily="34" charset="0"/>
                <a:ea typeface="Open Sans" panose="020B0606030504020204" pitchFamily="34" charset="0"/>
                <a:cs typeface="Open Sans" panose="020B0606030504020204" pitchFamily="34" charset="0"/>
              </a:rPr>
              <a:t>e countywide</a:t>
            </a:r>
          </a:p>
        </p:txBody>
      </p:sp>
      <p:pic>
        <p:nvPicPr>
          <p:cNvPr id="2" name="image1.png">
            <a:extLst>
              <a:ext uri="{FF2B5EF4-FFF2-40B4-BE49-F238E27FC236}">
                <a16:creationId xmlns:a16="http://schemas.microsoft.com/office/drawing/2014/main" id="{FCB58445-D987-1F85-1245-66ADADDF7E42}"/>
              </a:ext>
            </a:extLst>
          </p:cNvPr>
          <p:cNvPicPr/>
          <p:nvPr/>
        </p:nvPicPr>
        <p:blipFill>
          <a:blip r:embed="rId3">
            <a:extLst>
              <a:ext uri="{28A0092B-C50C-407E-A947-70E740481C1C}">
                <a14:useLocalDpi xmlns:a14="http://schemas.microsoft.com/office/drawing/2010/main" val="0"/>
              </a:ext>
            </a:extLst>
          </a:blip>
          <a:stretch>
            <a:fillRect/>
          </a:stretch>
        </p:blipFill>
        <p:spPr>
          <a:xfrm>
            <a:off x="102150" y="986194"/>
            <a:ext cx="5695947" cy="3515412"/>
          </a:xfrm>
          <a:prstGeom prst="rect">
            <a:avLst/>
          </a:prstGeom>
          <a:ln/>
        </p:spPr>
      </p:pic>
    </p:spTree>
    <p:extLst>
      <p:ext uri="{BB962C8B-B14F-4D97-AF65-F5344CB8AC3E}">
        <p14:creationId xmlns:p14="http://schemas.microsoft.com/office/powerpoint/2010/main" val="9395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7" name="Google Shape;64;p14">
            <a:extLst>
              <a:ext uri="{FF2B5EF4-FFF2-40B4-BE49-F238E27FC236}">
                <a16:creationId xmlns:a16="http://schemas.microsoft.com/office/drawing/2014/main" id="{90C395FA-BEE5-E54D-9AC5-24650FDDF057}"/>
              </a:ext>
            </a:extLst>
          </p:cNvPr>
          <p:cNvSpPr txBox="1">
            <a:spLocks noGrp="1"/>
          </p:cNvSpPr>
          <p:nvPr>
            <p:ph type="title"/>
          </p:nvPr>
        </p:nvSpPr>
        <p:spPr>
          <a:xfrm>
            <a:off x="311700" y="15073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863D"/>
                </a:solidFill>
                <a:latin typeface="Raleway"/>
                <a:ea typeface="Raleway"/>
                <a:cs typeface="Raleway"/>
                <a:sym typeface="Raleway"/>
              </a:rPr>
              <a:t>Consumption-Based Inventory</a:t>
            </a:r>
            <a:endParaRPr b="1" dirty="0">
              <a:solidFill>
                <a:srgbClr val="00863D"/>
              </a:solidFill>
              <a:latin typeface="Raleway"/>
              <a:ea typeface="Raleway"/>
              <a:cs typeface="Raleway"/>
              <a:sym typeface="Raleway"/>
            </a:endParaRPr>
          </a:p>
        </p:txBody>
      </p:sp>
      <p:pic>
        <p:nvPicPr>
          <p:cNvPr id="4" name="Picture 3" descr="Map&#10;&#10;Description automatically generated">
            <a:extLst>
              <a:ext uri="{FF2B5EF4-FFF2-40B4-BE49-F238E27FC236}">
                <a16:creationId xmlns:a16="http://schemas.microsoft.com/office/drawing/2014/main" id="{80E90FBF-38A0-8A57-1C05-EB1F164FC180}"/>
              </a:ext>
            </a:extLst>
          </p:cNvPr>
          <p:cNvPicPr>
            <a:picLocks noChangeAspect="1"/>
          </p:cNvPicPr>
          <p:nvPr/>
        </p:nvPicPr>
        <p:blipFill>
          <a:blip r:embed="rId3"/>
          <a:stretch>
            <a:fillRect/>
          </a:stretch>
        </p:blipFill>
        <p:spPr>
          <a:xfrm>
            <a:off x="311700" y="723436"/>
            <a:ext cx="3633107" cy="3429000"/>
          </a:xfrm>
          <a:prstGeom prst="rect">
            <a:avLst/>
          </a:prstGeom>
        </p:spPr>
      </p:pic>
      <p:pic>
        <p:nvPicPr>
          <p:cNvPr id="9" name="Picture 8" descr="Map&#10;&#10;Description automatically generated">
            <a:extLst>
              <a:ext uri="{FF2B5EF4-FFF2-40B4-BE49-F238E27FC236}">
                <a16:creationId xmlns:a16="http://schemas.microsoft.com/office/drawing/2014/main" id="{C3926ABF-E8CF-98F4-6168-B95EE942292D}"/>
              </a:ext>
            </a:extLst>
          </p:cNvPr>
          <p:cNvPicPr>
            <a:picLocks noChangeAspect="1"/>
          </p:cNvPicPr>
          <p:nvPr/>
        </p:nvPicPr>
        <p:blipFill>
          <a:blip r:embed="rId4"/>
          <a:stretch>
            <a:fillRect/>
          </a:stretch>
        </p:blipFill>
        <p:spPr>
          <a:xfrm>
            <a:off x="4817796" y="723436"/>
            <a:ext cx="3632568" cy="3429000"/>
          </a:xfrm>
          <a:prstGeom prst="rect">
            <a:avLst/>
          </a:prstGeom>
        </p:spPr>
      </p:pic>
    </p:spTree>
    <p:extLst>
      <p:ext uri="{BB962C8B-B14F-4D97-AF65-F5344CB8AC3E}">
        <p14:creationId xmlns:p14="http://schemas.microsoft.com/office/powerpoint/2010/main" val="96968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212C5-D2F8-FC4F-8684-C280E2B67FD9}"/>
              </a:ext>
            </a:extLst>
          </p:cNvPr>
          <p:cNvSpPr>
            <a:spLocks noGrp="1"/>
          </p:cNvSpPr>
          <p:nvPr>
            <p:ph type="body" idx="1"/>
          </p:nvPr>
        </p:nvSpPr>
        <p:spPr>
          <a:xfrm>
            <a:off x="311700" y="856407"/>
            <a:ext cx="4536925" cy="3416400"/>
          </a:xfrm>
        </p:spPr>
        <p:txBody>
          <a:bodyPr/>
          <a:lstStyle/>
          <a:p>
            <a:r>
              <a:rPr lang="en-US" dirty="0"/>
              <a:t>High energy emissions have declined significantly due to cleaner power, but still a long ways to go.</a:t>
            </a:r>
          </a:p>
          <a:p>
            <a:r>
              <a:rPr lang="en-US" dirty="0"/>
              <a:t>Highly auto-dependent, large home sizes </a:t>
            </a:r>
          </a:p>
          <a:p>
            <a:r>
              <a:rPr lang="en-US" dirty="0"/>
              <a:t>Transportation &amp; buildings largest categories – aligned with geographic inventory. Food &amp; Services are almost as large as residential energy usage</a:t>
            </a:r>
          </a:p>
          <a:p>
            <a:r>
              <a:rPr lang="en-US" dirty="0"/>
              <a:t>Mostly minor changes in household characteristics since 2007</a:t>
            </a:r>
          </a:p>
        </p:txBody>
      </p:sp>
      <p:sp>
        <p:nvSpPr>
          <p:cNvPr id="4" name="Google Shape;64;p14">
            <a:extLst>
              <a:ext uri="{FF2B5EF4-FFF2-40B4-BE49-F238E27FC236}">
                <a16:creationId xmlns:a16="http://schemas.microsoft.com/office/drawing/2014/main" id="{C5C477C8-8A5E-194D-AFFD-5305F759E3D0}"/>
              </a:ext>
            </a:extLst>
          </p:cNvPr>
          <p:cNvSpPr txBox="1">
            <a:spLocks noGrp="1"/>
          </p:cNvSpPr>
          <p:nvPr>
            <p:ph type="title"/>
          </p:nvPr>
        </p:nvSpPr>
        <p:spPr>
          <a:xfrm>
            <a:off x="311700" y="22430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863D"/>
                </a:solidFill>
                <a:latin typeface="Raleway"/>
                <a:ea typeface="Raleway"/>
                <a:cs typeface="Raleway"/>
                <a:sym typeface="Raleway"/>
              </a:rPr>
              <a:t>CBEI: Key Takeaways</a:t>
            </a:r>
            <a:endParaRPr b="1" dirty="0">
              <a:solidFill>
                <a:srgbClr val="00863D"/>
              </a:solidFill>
              <a:latin typeface="Raleway"/>
              <a:ea typeface="Raleway"/>
              <a:cs typeface="Raleway"/>
              <a:sym typeface="Raleway"/>
            </a:endParaRPr>
          </a:p>
        </p:txBody>
      </p:sp>
      <p:pic>
        <p:nvPicPr>
          <p:cNvPr id="2" name="image7.png">
            <a:extLst>
              <a:ext uri="{FF2B5EF4-FFF2-40B4-BE49-F238E27FC236}">
                <a16:creationId xmlns:a16="http://schemas.microsoft.com/office/drawing/2014/main" id="{6220703F-FD3F-FE9C-945A-65B9A30A055F}"/>
              </a:ext>
            </a:extLst>
          </p:cNvPr>
          <p:cNvPicPr/>
          <p:nvPr/>
        </p:nvPicPr>
        <p:blipFill rotWithShape="1">
          <a:blip r:embed="rId2">
            <a:extLst>
              <a:ext uri="{28A0092B-C50C-407E-A947-70E740481C1C}">
                <a14:useLocalDpi xmlns:a14="http://schemas.microsoft.com/office/drawing/2010/main" val="0"/>
              </a:ext>
            </a:extLst>
          </a:blip>
          <a:srcRect t="1972" b="2231"/>
          <a:stretch/>
        </p:blipFill>
        <p:spPr bwMode="auto">
          <a:xfrm>
            <a:off x="4968133" y="1823571"/>
            <a:ext cx="3864167" cy="1910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467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F56E-F93A-53C2-DFAF-DBD35BA137C2}"/>
              </a:ext>
            </a:extLst>
          </p:cNvPr>
          <p:cNvSpPr>
            <a:spLocks noGrp="1"/>
          </p:cNvSpPr>
          <p:nvPr>
            <p:ph type="title"/>
          </p:nvPr>
        </p:nvSpPr>
        <p:spPr/>
        <p:txBody>
          <a:bodyPr/>
          <a:lstStyle/>
          <a:p>
            <a:r>
              <a:rPr lang="en-US" dirty="0"/>
              <a:t>Transportation</a:t>
            </a:r>
          </a:p>
        </p:txBody>
      </p:sp>
      <p:sp>
        <p:nvSpPr>
          <p:cNvPr id="3" name="Text Placeholder 2">
            <a:extLst>
              <a:ext uri="{FF2B5EF4-FFF2-40B4-BE49-F238E27FC236}">
                <a16:creationId xmlns:a16="http://schemas.microsoft.com/office/drawing/2014/main" id="{D0DF0A2F-66C3-3370-2389-FD1181BD043B}"/>
              </a:ext>
            </a:extLst>
          </p:cNvPr>
          <p:cNvSpPr>
            <a:spLocks noGrp="1"/>
          </p:cNvSpPr>
          <p:nvPr>
            <p:ph type="body" idx="1"/>
          </p:nvPr>
        </p:nvSpPr>
        <p:spPr>
          <a:xfrm>
            <a:off x="311700" y="1152475"/>
            <a:ext cx="4575345" cy="3416400"/>
          </a:xfrm>
        </p:spPr>
        <p:txBody>
          <a:bodyPr/>
          <a:lstStyle/>
          <a:p>
            <a:r>
              <a:rPr lang="en-US" dirty="0"/>
              <a:t>Collaboration with existing efforts </a:t>
            </a:r>
          </a:p>
          <a:p>
            <a:r>
              <a:rPr lang="en-US" dirty="0"/>
              <a:t>Deepen regional goals between electrification of transportation, reduction in vehicle ownership, building densification, affordable housing, and public health impacts.</a:t>
            </a:r>
          </a:p>
          <a:p>
            <a:r>
              <a:rPr lang="en-US" dirty="0"/>
              <a:t>Consider support for the development of sustainable aviation fuel production locally within the county (?)</a:t>
            </a:r>
          </a:p>
        </p:txBody>
      </p:sp>
      <p:pic>
        <p:nvPicPr>
          <p:cNvPr id="2050" name="Picture 2" descr="MAX Bus Rapid Transit (Colorado) - Wikipedia">
            <a:extLst>
              <a:ext uri="{FF2B5EF4-FFF2-40B4-BE49-F238E27FC236}">
                <a16:creationId xmlns:a16="http://schemas.microsoft.com/office/drawing/2014/main" id="{A42A0961-2B38-C92F-7C0A-9E5F1BDD3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718" y="1595877"/>
            <a:ext cx="3410430" cy="207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5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3AD-6631-1E40-9B11-1B9C44814DEF}"/>
              </a:ext>
            </a:extLst>
          </p:cNvPr>
          <p:cNvSpPr>
            <a:spLocks noGrp="1"/>
          </p:cNvSpPr>
          <p:nvPr>
            <p:ph type="title"/>
          </p:nvPr>
        </p:nvSpPr>
        <p:spPr/>
        <p:txBody>
          <a:bodyPr/>
          <a:lstStyle/>
          <a:p>
            <a:r>
              <a:rPr lang="en-US" dirty="0"/>
              <a:t>Housing</a:t>
            </a:r>
          </a:p>
        </p:txBody>
      </p:sp>
      <p:sp>
        <p:nvSpPr>
          <p:cNvPr id="3" name="Text Placeholder 2">
            <a:extLst>
              <a:ext uri="{FF2B5EF4-FFF2-40B4-BE49-F238E27FC236}">
                <a16:creationId xmlns:a16="http://schemas.microsoft.com/office/drawing/2014/main" id="{65F06FBA-30B5-E217-60E3-D6B66C936923}"/>
              </a:ext>
            </a:extLst>
          </p:cNvPr>
          <p:cNvSpPr>
            <a:spLocks noGrp="1"/>
          </p:cNvSpPr>
          <p:nvPr>
            <p:ph type="body" idx="1"/>
          </p:nvPr>
        </p:nvSpPr>
        <p:spPr>
          <a:xfrm>
            <a:off x="311700" y="1152475"/>
            <a:ext cx="4705974" cy="3416400"/>
          </a:xfrm>
        </p:spPr>
        <p:txBody>
          <a:bodyPr/>
          <a:lstStyle/>
          <a:p>
            <a:r>
              <a:rPr lang="en-US" sz="1400" dirty="0"/>
              <a:t>Support existing electrification programs</a:t>
            </a:r>
          </a:p>
          <a:p>
            <a:r>
              <a:rPr lang="en-US" sz="1400" dirty="0"/>
              <a:t>Building ordinances that require the use of recyclable, recycled content, or carbon reduced building materials. Ordinances need to align with county or regional inputs such as recycled concrete.</a:t>
            </a:r>
          </a:p>
          <a:p>
            <a:r>
              <a:rPr lang="en-US" sz="1400" dirty="0"/>
              <a:t>Lean on existing efforts to densify and create smaller living footprints along public transportation pathways.</a:t>
            </a:r>
          </a:p>
          <a:p>
            <a:r>
              <a:rPr lang="en-US" sz="1400" dirty="0"/>
              <a:t>Deconstruction ordinances to divert materials from the landfill and decrease incoming building materials supply chains.</a:t>
            </a:r>
          </a:p>
          <a:p>
            <a:r>
              <a:rPr lang="en-US" sz="1400" dirty="0"/>
              <a:t>C&amp;D sortation infrastructure to support a more closed loop supply chain for building materials.</a:t>
            </a:r>
          </a:p>
          <a:p>
            <a:endParaRPr lang="en-US" dirty="0"/>
          </a:p>
          <a:p>
            <a:endParaRPr lang="en-US" dirty="0"/>
          </a:p>
        </p:txBody>
      </p:sp>
      <p:pic>
        <p:nvPicPr>
          <p:cNvPr id="4" name="Picture 2" descr="10 Fantastic Things To Do In Idyllic Nancy, France">
            <a:extLst>
              <a:ext uri="{FF2B5EF4-FFF2-40B4-BE49-F238E27FC236}">
                <a16:creationId xmlns:a16="http://schemas.microsoft.com/office/drawing/2014/main" id="{11139DD2-1021-24D9-92F3-59814707B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210" y="1398363"/>
            <a:ext cx="3127402" cy="312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236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849</Words>
  <Application>Microsoft Office PowerPoint</Application>
  <PresentationFormat>On-screen Show (16:9)</PresentationFormat>
  <Paragraphs>65</Paragraphs>
  <Slides>13</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Helvetica Neue</vt:lpstr>
      <vt:lpstr>Open Sans</vt:lpstr>
      <vt:lpstr>Raleway Thin</vt:lpstr>
      <vt:lpstr>Raleway Black</vt:lpstr>
      <vt:lpstr>nyt-imperial</vt:lpstr>
      <vt:lpstr>Century Schoolbook</vt:lpstr>
      <vt:lpstr>Raleway</vt:lpstr>
      <vt:lpstr>Arial</vt:lpstr>
      <vt:lpstr>Courier New</vt:lpstr>
      <vt:lpstr>Gotham Narrow</vt:lpstr>
      <vt:lpstr>Simple Light</vt:lpstr>
      <vt:lpstr>CITY SKETCH 16X9</vt:lpstr>
      <vt:lpstr>Boulder County Consumption-Based Emissions Inventory</vt:lpstr>
      <vt:lpstr>What is a Consumption-Based Emissions Inventory?</vt:lpstr>
      <vt:lpstr>Why CBEIs Matter</vt:lpstr>
      <vt:lpstr>Consumption-Based Emissions Inventory Overview</vt:lpstr>
      <vt:lpstr>Consumption-Based Inventory</vt:lpstr>
      <vt:lpstr>Consumption-Based Inventory</vt:lpstr>
      <vt:lpstr>CBEI: Key Takeaways</vt:lpstr>
      <vt:lpstr>Transportation</vt:lpstr>
      <vt:lpstr>Housing</vt:lpstr>
      <vt:lpstr>Food</vt:lpstr>
      <vt:lpstr>Goods</vt:lpstr>
      <vt:lpstr>Services</vt:lpstr>
      <vt:lpstr>Discussion /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title text here</dc:title>
  <dc:creator>Broderick, Tim</dc:creator>
  <cp:lastModifiedBy>Broderick, Tim</cp:lastModifiedBy>
  <cp:revision>43</cp:revision>
  <dcterms:modified xsi:type="dcterms:W3CDTF">2023-04-27T18:06:09Z</dcterms:modified>
</cp:coreProperties>
</file>